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6" r:id="rId4"/>
    <p:sldId id="268" r:id="rId5"/>
    <p:sldId id="267" r:id="rId6"/>
    <p:sldId id="260" r:id="rId7"/>
    <p:sldId id="261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613" autoAdjust="0"/>
  </p:normalViewPr>
  <p:slideViewPr>
    <p:cSldViewPr snapToGrid="0">
      <p:cViewPr varScale="1">
        <p:scale>
          <a:sx n="76" d="100"/>
          <a:sy n="76" d="100"/>
        </p:scale>
        <p:origin x="14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46CB0-0C03-4D0E-B7D8-493697B7401B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8A866-1E32-4C72-9B2E-AB9604D6A0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96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4F5129DA-51AD-4B3E-8679-7EBBE8F8874A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853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8A866-1E32-4C72-9B2E-AB9604D6A0A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38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D74F2019-81B8-4B43-B6DD-F3BFD2D80FED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89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139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81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0380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4E4F78AC-ADDA-4486-83FE-957E1160625D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6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4778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0077CC4F-5438-4B2B-A3D4-F831AFF729E4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7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5618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ko-KR" dirty="0" smtClean="0"/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B0AFAD5-3C6C-464F-A0F4-24CEEFE5800B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8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352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ko-KR" dirty="0" smtClean="0"/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B0AFAD5-3C6C-464F-A0F4-24CEEFE5800B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9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114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5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07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22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52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16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69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31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55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89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70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780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0243F-18C1-4920-9B53-527E592054E4}" type="datetimeFigureOut">
              <a:rPr lang="ko-KR" altLang="en-US" smtClean="0"/>
              <a:t>2017-01-26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93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tobase.biz/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tobase.biz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3571884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820" y="3857625"/>
            <a:ext cx="7358063" cy="533400"/>
          </a:xfrm>
        </p:spPr>
        <p:txBody>
          <a:bodyPr/>
          <a:lstStyle/>
          <a:p>
            <a:pPr eaLnBrk="1" hangingPunct="1"/>
            <a:r>
              <a:rPr lang="en-US" altLang="ko-KR" sz="1800" b="1" dirty="0" err="1" smtClean="0">
                <a:solidFill>
                  <a:srgbClr val="777777"/>
                </a:solidFill>
              </a:rPr>
              <a:t>AutoBase</a:t>
            </a:r>
            <a:r>
              <a:rPr lang="en-US" altLang="ko-KR" sz="1800" b="1" dirty="0" smtClean="0">
                <a:solidFill>
                  <a:srgbClr val="777777"/>
                </a:solidFill>
              </a:rPr>
              <a:t> Studio </a:t>
            </a:r>
            <a:r>
              <a:rPr lang="ko-KR" altLang="en-US" sz="1800" b="1" dirty="0" smtClean="0">
                <a:solidFill>
                  <a:srgbClr val="777777"/>
                </a:solidFill>
              </a:rPr>
              <a:t>를 이용한 프로젝트 배포</a:t>
            </a:r>
            <a:r>
              <a:rPr lang="en-US" altLang="ko-KR" sz="1800" b="1" dirty="0" smtClean="0">
                <a:solidFill>
                  <a:srgbClr val="777777"/>
                </a:solidFill>
              </a:rPr>
              <a:t> </a:t>
            </a:r>
            <a:endParaRPr lang="ko-KR" altLang="en-US" sz="1800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23" descr="bg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1508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4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36"/>
          <p:cNvSpPr>
            <a:spLocks noGrp="1" noChangeArrowheads="1"/>
          </p:cNvSpPr>
          <p:nvPr>
            <p:ph type="title"/>
          </p:nvPr>
        </p:nvSpPr>
        <p:spPr>
          <a:xfrm>
            <a:off x="1785939" y="428625"/>
            <a:ext cx="6056312" cy="40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2800">
                <a:solidFill>
                  <a:schemeClr val="bg1"/>
                </a:solidFill>
              </a:rPr>
              <a:t>인   사   말</a:t>
            </a:r>
          </a:p>
        </p:txBody>
      </p:sp>
      <p:sp>
        <p:nvSpPr>
          <p:cNvPr id="21511" name="Rectangle 41"/>
          <p:cNvSpPr>
            <a:spLocks noChangeArrowheads="1"/>
          </p:cNvSpPr>
          <p:nvPr/>
        </p:nvSpPr>
        <p:spPr bwMode="auto">
          <a:xfrm>
            <a:off x="2928940" y="5711834"/>
            <a:ext cx="51972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/>
              <a:t>㈜오토베이스 </a:t>
            </a:r>
            <a:endParaRPr lang="en-US" altLang="ko-KR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/>
              <a:t>경기도 성남시 중원구 상대원</a:t>
            </a:r>
            <a:r>
              <a:rPr lang="en-US" altLang="ko-KR" sz="1200"/>
              <a:t>1</a:t>
            </a:r>
            <a:r>
              <a:rPr lang="ko-KR" altLang="en-US" sz="1200"/>
              <a:t>동 </a:t>
            </a:r>
            <a:r>
              <a:rPr lang="en-US" altLang="ko-KR" sz="1200"/>
              <a:t>190-1 SKn</a:t>
            </a:r>
            <a:r>
              <a:rPr lang="ko-KR" altLang="en-US" sz="1200"/>
              <a:t>테크노파크 비즈센터 </a:t>
            </a:r>
            <a:r>
              <a:rPr lang="en-US" altLang="ko-KR" sz="1200"/>
              <a:t>1201</a:t>
            </a:r>
            <a:r>
              <a:rPr lang="ko-KR" altLang="en-US" sz="1200"/>
              <a:t>호</a:t>
            </a:r>
            <a:endParaRPr lang="en-US" altLang="ko-KR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/>
              <a:t>Tel) (031) 776-0800, Fax) (031)-776-0802</a:t>
            </a:r>
          </a:p>
        </p:txBody>
      </p:sp>
      <p:sp>
        <p:nvSpPr>
          <p:cNvPr id="21512" name="Text Box 1083"/>
          <p:cNvSpPr txBox="1">
            <a:spLocks noChangeArrowheads="1"/>
          </p:cNvSpPr>
          <p:nvPr/>
        </p:nvSpPr>
        <p:spPr bwMode="auto">
          <a:xfrm>
            <a:off x="571506" y="6367466"/>
            <a:ext cx="2592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www.autobase.biz</a:t>
            </a:r>
          </a:p>
        </p:txBody>
      </p:sp>
      <p:pic>
        <p:nvPicPr>
          <p:cNvPr id="21513" name="그림 6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0" y="5295902"/>
            <a:ext cx="16430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2214566" y="2786064"/>
            <a:ext cx="4751387" cy="100965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ko-KR" sz="2400" i="1" dirty="0">
                <a:latin typeface="Arial Black" pitchFamily="34" charset="0"/>
                <a:ea typeface="+mj-ea"/>
                <a:cs typeface="+mj-cs"/>
              </a:rPr>
              <a:t>“ </a:t>
            </a:r>
            <a:r>
              <a:rPr lang="ko-KR" altLang="en-US" sz="2400" i="1" dirty="0">
                <a:latin typeface="+mj-lt"/>
                <a:ea typeface="+mj-ea"/>
                <a:cs typeface="+mj-cs"/>
              </a:rPr>
              <a:t>시청하여 주셔서 감사합니다 </a:t>
            </a:r>
            <a:r>
              <a:rPr lang="en-US" altLang="ko-KR" sz="2400" i="1" dirty="0">
                <a:latin typeface="Arial Black" pitchFamily="34" charset="0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829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3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124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4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836747" y="2012092"/>
            <a:ext cx="5184775" cy="1018043"/>
            <a:chOff x="1655" y="1183"/>
            <a:chExt cx="3266" cy="161"/>
          </a:xfrm>
          <a:gradFill flip="none" rotWithShape="1">
            <a:gsLst>
              <a:gs pos="0">
                <a:srgbClr val="8488C4">
                  <a:alpha val="0"/>
                </a:srgbClr>
              </a:gs>
              <a:gs pos="39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0" scaled="1"/>
            <a:tileRect/>
          </a:gradFill>
        </p:grpSpPr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1655" y="1183"/>
              <a:ext cx="1860" cy="16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/>
              </a:pPr>
              <a:endParaRPr lang="ko-KR" altLang="en-US">
                <a:ea typeface="HY견고딕" pitchFamily="18" charset="-127"/>
              </a:endParaRPr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3491" y="1183"/>
              <a:ext cx="1430" cy="16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/>
              </a:pPr>
              <a:endParaRPr lang="ko-KR" altLang="en-US">
                <a:ea typeface="HY견고딕" pitchFamily="18" charset="-127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79644" y="2078047"/>
            <a:ext cx="4624389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30000"/>
              </a:spcBef>
              <a:buClr>
                <a:schemeClr val="bg1"/>
              </a:buClr>
            </a:pPr>
            <a:r>
              <a:rPr lang="en-US" altLang="ko-KR" sz="2400" b="1" dirty="0" err="1">
                <a:solidFill>
                  <a:schemeClr val="accent1">
                    <a:lumMod val="75000"/>
                  </a:schemeClr>
                </a:solidFill>
              </a:rPr>
              <a:t>AutoBase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</a:rPr>
              <a:t> Studio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</a:rPr>
              <a:t>를 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ct val="30000"/>
              </a:spcBef>
              <a:buClr>
                <a:schemeClr val="bg1"/>
              </a:buClr>
              <a:buNone/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이용한 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</a:rPr>
              <a:t>프로젝트 </a:t>
            </a: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배포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2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ko-KR" sz="2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ko-KR" altLang="en-US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ko-KR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bg1"/>
              </a:buClr>
            </a:pPr>
            <a:endParaRPr lang="ko-KR" alt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29" name="TextBox 29"/>
          <p:cNvSpPr txBox="1">
            <a:spLocks noChangeArrowheads="1"/>
          </p:cNvSpPr>
          <p:nvPr/>
        </p:nvSpPr>
        <p:spPr bwMode="auto">
          <a:xfrm>
            <a:off x="2268538" y="3357570"/>
            <a:ext cx="490661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spcBef>
                <a:spcPct val="0"/>
              </a:spcBef>
              <a:buFontTx/>
              <a:buChar char="-"/>
            </a:pPr>
            <a:r>
              <a:rPr lang="ko-KR" altLang="en-US" sz="1600" b="1" dirty="0">
                <a:solidFill>
                  <a:srgbClr val="F2F2F2"/>
                </a:solidFill>
              </a:rPr>
              <a:t> 배포란</a:t>
            </a:r>
            <a:r>
              <a:rPr lang="en-US" altLang="ko-KR" sz="1600" b="1" dirty="0">
                <a:solidFill>
                  <a:srgbClr val="F2F2F2"/>
                </a:solidFill>
              </a:rPr>
              <a:t>?</a:t>
            </a:r>
          </a:p>
          <a:p>
            <a:pPr marL="0" lvl="1">
              <a:spcBef>
                <a:spcPct val="0"/>
              </a:spcBef>
              <a:buFontTx/>
              <a:buChar char="-"/>
            </a:pPr>
            <a:endParaRPr lang="en-US" altLang="ko-KR" sz="1600" b="1" dirty="0">
              <a:solidFill>
                <a:srgbClr val="F2F2F2"/>
              </a:solidFill>
            </a:endParaRPr>
          </a:p>
          <a:p>
            <a:pPr marL="0" lvl="1">
              <a:spcBef>
                <a:spcPct val="0"/>
              </a:spcBef>
              <a:buFontTx/>
              <a:buChar char="-"/>
            </a:pPr>
            <a:r>
              <a:rPr lang="en-US" altLang="ko-KR" sz="1600" b="1" dirty="0">
                <a:solidFill>
                  <a:srgbClr val="F2F2F2"/>
                </a:solidFill>
              </a:rPr>
              <a:t> </a:t>
            </a:r>
            <a:r>
              <a:rPr lang="ko-KR" altLang="en-US" sz="1600" b="1" dirty="0">
                <a:solidFill>
                  <a:srgbClr val="F2F2F2"/>
                </a:solidFill>
              </a:rPr>
              <a:t>배포 전 준비 사항</a:t>
            </a:r>
            <a:endParaRPr lang="en-US" altLang="ko-KR" sz="1600" b="1" dirty="0">
              <a:solidFill>
                <a:srgbClr val="F2F2F2"/>
              </a:solidFill>
            </a:endParaRPr>
          </a:p>
          <a:p>
            <a:pPr marL="0" lvl="1">
              <a:spcBef>
                <a:spcPct val="0"/>
              </a:spcBef>
              <a:buFontTx/>
              <a:buChar char="-"/>
            </a:pPr>
            <a:endParaRPr lang="en-US" altLang="ko-KR" sz="1600" b="1" dirty="0">
              <a:solidFill>
                <a:srgbClr val="F2F2F2"/>
              </a:solidFill>
            </a:endParaRPr>
          </a:p>
          <a:p>
            <a:pPr marL="0" lvl="1">
              <a:spcBef>
                <a:spcPct val="0"/>
              </a:spcBef>
              <a:buFontTx/>
              <a:buChar char="-"/>
            </a:pPr>
            <a:r>
              <a:rPr lang="ko-KR" altLang="en-US" sz="1600" b="1" dirty="0" smtClean="0">
                <a:solidFill>
                  <a:srgbClr val="F2F2F2"/>
                </a:solidFill>
              </a:rPr>
              <a:t> 프로젝트 </a:t>
            </a:r>
            <a:r>
              <a:rPr lang="ko-KR" altLang="en-US" sz="1600" b="1" dirty="0">
                <a:solidFill>
                  <a:srgbClr val="F2F2F2"/>
                </a:solidFill>
              </a:rPr>
              <a:t>배포</a:t>
            </a:r>
            <a:endParaRPr lang="en-US" altLang="ko-KR" sz="1600" b="1" dirty="0">
              <a:solidFill>
                <a:srgbClr val="F2F2F2"/>
              </a:solidFill>
            </a:endParaRPr>
          </a:p>
          <a:p>
            <a:pPr marL="0" lvl="1">
              <a:spcBef>
                <a:spcPct val="0"/>
              </a:spcBef>
              <a:buFontTx/>
              <a:buChar char="-"/>
            </a:pPr>
            <a:endParaRPr lang="en-US" altLang="ko-KR" sz="1600" b="1" dirty="0">
              <a:solidFill>
                <a:srgbClr val="F2F2F2"/>
              </a:solidFill>
            </a:endParaRPr>
          </a:p>
          <a:p>
            <a:pPr marL="0" lvl="1">
              <a:spcBef>
                <a:spcPct val="0"/>
              </a:spcBef>
              <a:buNone/>
            </a:pPr>
            <a:endParaRPr lang="en-US" altLang="ko-KR" sz="1600" b="1" dirty="0">
              <a:solidFill>
                <a:srgbClr val="F2F2F2"/>
              </a:solidFill>
            </a:endParaRPr>
          </a:p>
        </p:txBody>
      </p:sp>
      <p:sp>
        <p:nvSpPr>
          <p:cNvPr id="5130" name="Rectangle 36"/>
          <p:cNvSpPr>
            <a:spLocks noChangeArrowheads="1"/>
          </p:cNvSpPr>
          <p:nvPr/>
        </p:nvSpPr>
        <p:spPr bwMode="auto">
          <a:xfrm>
            <a:off x="1836747" y="428625"/>
            <a:ext cx="49672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600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2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2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4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8"/>
          <p:cNvSpPr>
            <a:spLocks noChangeArrowheads="1"/>
          </p:cNvSpPr>
          <p:nvPr/>
        </p:nvSpPr>
        <p:spPr bwMode="auto">
          <a:xfrm>
            <a:off x="971557" y="1565275"/>
            <a:ext cx="3786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ko-KR" altLang="en-US" sz="1800">
                <a:solidFill>
                  <a:schemeClr val="bg1"/>
                </a:solidFill>
              </a:rPr>
              <a:t>배포란</a:t>
            </a:r>
            <a:r>
              <a:rPr lang="en-US" altLang="ko-KR" sz="18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1196981" y="1900239"/>
            <a:ext cx="7048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</a:rPr>
              <a:t>Autobase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Studio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개발도구를 이용하여 </a:t>
            </a:r>
            <a:r>
              <a:rPr lang="ko-KR" altLang="en-US" sz="1400" b="1" dirty="0">
                <a:solidFill>
                  <a:schemeClr val="bg1"/>
                </a:solidFill>
              </a:rPr>
              <a:t>개발되어진 프로젝트를 </a:t>
            </a:r>
            <a:r>
              <a:rPr lang="en-US" altLang="ko-KR" sz="1400" b="1" dirty="0">
                <a:solidFill>
                  <a:schemeClr val="bg1"/>
                </a:solidFill>
              </a:rPr>
              <a:t/>
            </a:r>
            <a:br>
              <a:rPr lang="en-US" altLang="ko-KR" sz="1400" b="1" dirty="0">
                <a:solidFill>
                  <a:schemeClr val="bg1"/>
                </a:solidFill>
              </a:rPr>
            </a:br>
            <a:r>
              <a:rPr lang="en-US" altLang="ko-KR" sz="1400" b="1" dirty="0" smtClean="0">
                <a:solidFill>
                  <a:schemeClr val="bg1"/>
                </a:solidFill>
              </a:rPr>
              <a:t>  Touch </a:t>
            </a:r>
            <a:r>
              <a:rPr lang="en-US" altLang="ko-KR" sz="1400" b="1" dirty="0">
                <a:solidFill>
                  <a:schemeClr val="bg1"/>
                </a:solidFill>
              </a:rPr>
              <a:t>Smart (ATS</a:t>
            </a:r>
            <a:r>
              <a:rPr lang="ko-KR" altLang="en-US" sz="1400" b="1" dirty="0">
                <a:solidFill>
                  <a:schemeClr val="bg1"/>
                </a:solidFill>
              </a:rPr>
              <a:t>시리즈</a:t>
            </a:r>
            <a:r>
              <a:rPr lang="en-US" altLang="ko-KR" sz="1400" b="1" dirty="0">
                <a:solidFill>
                  <a:schemeClr val="bg1"/>
                </a:solidFill>
              </a:rPr>
              <a:t>)</a:t>
            </a:r>
            <a:r>
              <a:rPr lang="ko-KR" altLang="en-US" sz="1400" b="1" dirty="0">
                <a:solidFill>
                  <a:schemeClr val="bg1"/>
                </a:solidFill>
              </a:rPr>
              <a:t>로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다운로드 해주는 </a:t>
            </a:r>
            <a:r>
              <a:rPr lang="ko-KR" altLang="en-US" sz="1400" b="1" dirty="0">
                <a:solidFill>
                  <a:schemeClr val="bg1"/>
                </a:solidFill>
              </a:rPr>
              <a:t>작업   </a:t>
            </a:r>
          </a:p>
        </p:txBody>
      </p:sp>
      <p:sp>
        <p:nvSpPr>
          <p:cNvPr id="7177" name="Rectangle 28"/>
          <p:cNvSpPr>
            <a:spLocks noChangeArrowheads="1"/>
          </p:cNvSpPr>
          <p:nvPr/>
        </p:nvSpPr>
        <p:spPr bwMode="auto">
          <a:xfrm>
            <a:off x="971550" y="2694527"/>
            <a:ext cx="57340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ko-KR" altLang="en-US" sz="1800" dirty="0">
                <a:solidFill>
                  <a:schemeClr val="bg1"/>
                </a:solidFill>
              </a:rPr>
              <a:t>배포 전 </a:t>
            </a:r>
            <a:r>
              <a:rPr lang="ko-KR" altLang="en-US" sz="1800" dirty="0" smtClean="0">
                <a:solidFill>
                  <a:schemeClr val="bg1"/>
                </a:solidFill>
              </a:rPr>
              <a:t>준비 </a:t>
            </a:r>
            <a:r>
              <a:rPr lang="ko-KR" altLang="en-US" sz="1800" dirty="0">
                <a:solidFill>
                  <a:schemeClr val="bg1"/>
                </a:solidFill>
              </a:rPr>
              <a:t>사항</a:t>
            </a:r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400" b="1" dirty="0" err="1">
                <a:solidFill>
                  <a:schemeClr val="bg1"/>
                </a:solidFill>
              </a:rPr>
              <a:t>AutoBase</a:t>
            </a:r>
            <a:r>
              <a:rPr lang="en-US" altLang="ko-KR" sz="2400" b="1" dirty="0">
                <a:solidFill>
                  <a:schemeClr val="bg1"/>
                </a:solidFill>
              </a:rPr>
              <a:t> Studio</a:t>
            </a:r>
            <a:r>
              <a:rPr lang="ko-KR" altLang="en-US" sz="2400" b="1" dirty="0">
                <a:solidFill>
                  <a:schemeClr val="bg1"/>
                </a:solidFill>
              </a:rPr>
              <a:t>를 이용한 프로젝트 생성</a:t>
            </a:r>
            <a:r>
              <a:rPr lang="en-US" altLang="ko-KR" sz="2400" b="1" dirty="0">
                <a:solidFill>
                  <a:schemeClr val="bg1"/>
                </a:solidFill>
              </a:rPr>
              <a:t>&amp;</a:t>
            </a:r>
            <a:r>
              <a:rPr lang="ko-KR" altLang="en-US" sz="2400" b="1" dirty="0">
                <a:solidFill>
                  <a:schemeClr val="bg1"/>
                </a:solidFill>
              </a:rPr>
              <a:t>배포</a:t>
            </a:r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7179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58" y="4082705"/>
            <a:ext cx="2468563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그림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41" y="4091907"/>
            <a:ext cx="161290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그림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61" y="4082702"/>
            <a:ext cx="1717675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 Box 7"/>
          <p:cNvSpPr txBox="1">
            <a:spLocks noChangeArrowheads="1"/>
          </p:cNvSpPr>
          <p:nvPr/>
        </p:nvSpPr>
        <p:spPr bwMode="auto">
          <a:xfrm>
            <a:off x="1259265" y="3030703"/>
            <a:ext cx="7048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Touch Smart </a:t>
            </a:r>
            <a:r>
              <a:rPr lang="ko-KR" altLang="en-US" sz="1400" dirty="0" smtClean="0">
                <a:solidFill>
                  <a:schemeClr val="bg1"/>
                </a:solidFill>
              </a:rPr>
              <a:t>전원 </a:t>
            </a:r>
            <a:r>
              <a:rPr lang="en-US" altLang="ko-KR" sz="1400" dirty="0">
                <a:solidFill>
                  <a:schemeClr val="bg1"/>
                </a:solidFill>
              </a:rPr>
              <a:t>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err="1" smtClean="0">
                <a:solidFill>
                  <a:schemeClr val="bg1"/>
                </a:solidFill>
              </a:rPr>
              <a:t>Autobase</a:t>
            </a:r>
            <a:r>
              <a:rPr lang="en-US" altLang="ko-KR" sz="1400" smtClean="0">
                <a:solidFill>
                  <a:schemeClr val="bg1"/>
                </a:solidFill>
              </a:rPr>
              <a:t> SCADA</a:t>
            </a:r>
            <a:r>
              <a:rPr lang="ko-KR" altLang="en-US" sz="1400" smtClean="0">
                <a:solidFill>
                  <a:schemeClr val="bg1"/>
                </a:solidFill>
              </a:rPr>
              <a:t>  </a:t>
            </a:r>
            <a:r>
              <a:rPr lang="ko-KR" altLang="en-US" sz="1400" dirty="0">
                <a:solidFill>
                  <a:schemeClr val="bg1"/>
                </a:solidFill>
              </a:rPr>
              <a:t>설치</a:t>
            </a:r>
            <a:endParaRPr lang="en-US" altLang="ko-KR" sz="1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err="1">
                <a:solidFill>
                  <a:schemeClr val="bg1"/>
                </a:solidFill>
              </a:rPr>
              <a:t>Autobase</a:t>
            </a:r>
            <a:r>
              <a:rPr lang="en-US" altLang="ko-KR" sz="1400">
                <a:solidFill>
                  <a:schemeClr val="bg1"/>
                </a:solidFill>
              </a:rPr>
              <a:t> </a:t>
            </a:r>
            <a:r>
              <a:rPr lang="en-US" altLang="ko-KR" sz="1400" smtClean="0">
                <a:solidFill>
                  <a:schemeClr val="bg1"/>
                </a:solidFill>
              </a:rPr>
              <a:t>SCADA </a:t>
            </a:r>
            <a:r>
              <a:rPr lang="en-US" altLang="ko-KR" sz="1400" dirty="0">
                <a:solidFill>
                  <a:schemeClr val="bg1"/>
                </a:solidFill>
              </a:rPr>
              <a:t>CE </a:t>
            </a:r>
            <a:r>
              <a:rPr lang="ko-KR" altLang="en-US" sz="1400" dirty="0" smtClean="0">
                <a:solidFill>
                  <a:schemeClr val="bg1"/>
                </a:solidFill>
              </a:rPr>
              <a:t>설치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1400" dirty="0" smtClean="0">
                <a:solidFill>
                  <a:schemeClr val="bg1"/>
                </a:solidFill>
              </a:rPr>
              <a:t> USB </a:t>
            </a:r>
            <a:r>
              <a:rPr lang="ko-KR" altLang="en-US" sz="1400" dirty="0">
                <a:solidFill>
                  <a:schemeClr val="bg1"/>
                </a:solidFill>
              </a:rPr>
              <a:t>케이블을 통한 </a:t>
            </a:r>
            <a:r>
              <a:rPr lang="en-US" altLang="ko-KR" sz="1400" dirty="0">
                <a:solidFill>
                  <a:schemeClr val="bg1"/>
                </a:solidFill>
              </a:rPr>
              <a:t>PC</a:t>
            </a:r>
            <a:r>
              <a:rPr lang="ko-KR" altLang="en-US" sz="1400" dirty="0">
                <a:solidFill>
                  <a:schemeClr val="bg1"/>
                </a:solidFill>
              </a:rPr>
              <a:t>와의 연결 </a:t>
            </a:r>
            <a:r>
              <a:rPr lang="en-US" altLang="ko-KR" sz="1400" dirty="0">
                <a:solidFill>
                  <a:schemeClr val="bg1"/>
                </a:solidFill>
              </a:rPr>
              <a:t>(Active Sync / Windows Mobile Device Center)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ko-KR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ko-KR" sz="1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altLang="ko-KR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ko-KR" sz="14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8"/>
          <p:cNvSpPr>
            <a:spLocks noChangeArrowheads="1"/>
          </p:cNvSpPr>
          <p:nvPr/>
        </p:nvSpPr>
        <p:spPr bwMode="auto">
          <a:xfrm>
            <a:off x="1061862" y="1964705"/>
            <a:ext cx="6440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>
                <a:solidFill>
                  <a:schemeClr val="bg1"/>
                </a:solidFill>
              </a:rPr>
              <a:t>Active Sync / Windows Mobile Device </a:t>
            </a:r>
            <a:r>
              <a:rPr lang="en-US" altLang="ko-KR" sz="1800" dirty="0" smtClean="0">
                <a:solidFill>
                  <a:schemeClr val="bg1"/>
                </a:solidFill>
              </a:rPr>
              <a:t>Center </a:t>
            </a:r>
            <a:r>
              <a:rPr lang="ko-KR" altLang="en-US" sz="1800" dirty="0" smtClean="0">
                <a:solidFill>
                  <a:schemeClr val="bg1"/>
                </a:solidFill>
              </a:rPr>
              <a:t>설치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400" b="1" dirty="0" err="1">
                <a:solidFill>
                  <a:schemeClr val="bg1"/>
                </a:solidFill>
              </a:rPr>
              <a:t>AutoBase</a:t>
            </a:r>
            <a:r>
              <a:rPr lang="en-US" altLang="ko-KR" sz="2400" b="1" dirty="0">
                <a:solidFill>
                  <a:schemeClr val="bg1"/>
                </a:solidFill>
              </a:rPr>
              <a:t> Studio</a:t>
            </a:r>
            <a:r>
              <a:rPr lang="ko-KR" altLang="en-US" sz="2400" b="1" dirty="0">
                <a:solidFill>
                  <a:schemeClr val="bg1"/>
                </a:solidFill>
              </a:rPr>
              <a:t>를 이용한 프로젝트 생성</a:t>
            </a:r>
            <a:r>
              <a:rPr lang="en-US" altLang="ko-KR" sz="2400" b="1" dirty="0">
                <a:solidFill>
                  <a:schemeClr val="bg1"/>
                </a:solidFill>
              </a:rPr>
              <a:t>&amp;</a:t>
            </a:r>
            <a:r>
              <a:rPr lang="ko-KR" altLang="en-US" sz="2400" b="1" dirty="0">
                <a:solidFill>
                  <a:schemeClr val="bg1"/>
                </a:solidFill>
              </a:rPr>
              <a:t>배포</a:t>
            </a:r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66845" y="2404812"/>
            <a:ext cx="704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hlinkClick r:id="rId6"/>
              </a:rPr>
              <a:t>www.autobase.biz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홈페이지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- 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다운로드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– Touch Smart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자료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730" y="2970474"/>
            <a:ext cx="6402540" cy="21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2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4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400" b="1" dirty="0" err="1">
                <a:solidFill>
                  <a:schemeClr val="bg1"/>
                </a:solidFill>
              </a:rPr>
              <a:t>AutoBase</a:t>
            </a:r>
            <a:r>
              <a:rPr lang="en-US" altLang="ko-KR" sz="2400" b="1" dirty="0">
                <a:solidFill>
                  <a:schemeClr val="bg1"/>
                </a:solidFill>
              </a:rPr>
              <a:t> Studio</a:t>
            </a:r>
            <a:r>
              <a:rPr lang="ko-KR" altLang="en-US" sz="2400" b="1" dirty="0">
                <a:solidFill>
                  <a:schemeClr val="bg1"/>
                </a:solidFill>
              </a:rPr>
              <a:t>를 이용한 프로젝트 생성</a:t>
            </a:r>
            <a:r>
              <a:rPr lang="en-US" altLang="ko-KR" sz="2400" b="1" dirty="0">
                <a:solidFill>
                  <a:schemeClr val="bg1"/>
                </a:solidFill>
              </a:rPr>
              <a:t>&amp;</a:t>
            </a:r>
            <a:r>
              <a:rPr lang="ko-KR" altLang="en-US" sz="2400" b="1" dirty="0">
                <a:solidFill>
                  <a:schemeClr val="bg1"/>
                </a:solidFill>
              </a:rPr>
              <a:t>배포</a:t>
            </a:r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913041" y="2201496"/>
            <a:ext cx="6440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err="1" smtClean="0">
                <a:solidFill>
                  <a:schemeClr val="bg1"/>
                </a:solidFill>
              </a:rPr>
              <a:t>Autobase</a:t>
            </a:r>
            <a:r>
              <a:rPr lang="en-US" altLang="ko-KR" sz="1800" dirty="0" smtClean="0">
                <a:solidFill>
                  <a:schemeClr val="bg1"/>
                </a:solidFill>
              </a:rPr>
              <a:t> SCADA/ </a:t>
            </a:r>
            <a:r>
              <a:rPr lang="en-US" altLang="ko-KR" sz="1800" dirty="0" err="1" smtClean="0">
                <a:solidFill>
                  <a:schemeClr val="bg1"/>
                </a:solidFill>
              </a:rPr>
              <a:t>Autobase</a:t>
            </a:r>
            <a:r>
              <a:rPr lang="en-US" altLang="ko-KR" sz="1800" dirty="0" smtClean="0">
                <a:solidFill>
                  <a:schemeClr val="bg1"/>
                </a:solidFill>
              </a:rPr>
              <a:t> SCADA CE </a:t>
            </a:r>
            <a:r>
              <a:rPr lang="ko-KR" altLang="en-US" sz="1800" dirty="0" smtClean="0">
                <a:solidFill>
                  <a:schemeClr val="bg1"/>
                </a:solidFill>
              </a:rPr>
              <a:t>설치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042" y="3371778"/>
            <a:ext cx="6720181" cy="1824407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285883" y="2722251"/>
            <a:ext cx="704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hlinkClick r:id="rId8"/>
              </a:rPr>
              <a:t>www.autobase.biz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홈페이지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- 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다운로드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– Touch Smart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자료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9220" name="그림 6" descr="Autob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그림 7" descr="autobase10_W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28"/>
          <p:cNvSpPr>
            <a:spLocks noChangeArrowheads="1"/>
          </p:cNvSpPr>
          <p:nvPr/>
        </p:nvSpPr>
        <p:spPr bwMode="auto">
          <a:xfrm>
            <a:off x="611194" y="1566863"/>
            <a:ext cx="479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ko-KR" altLang="en-US" sz="1800" dirty="0">
                <a:solidFill>
                  <a:schemeClr val="bg1"/>
                </a:solidFill>
              </a:rPr>
              <a:t>배 포 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937285" y="1985379"/>
            <a:ext cx="7048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ko-KR" altLang="en-US" sz="1400" dirty="0" smtClean="0">
                <a:solidFill>
                  <a:schemeClr val="bg1"/>
                </a:solidFill>
              </a:rPr>
              <a:t> 작업선택을 </a:t>
            </a:r>
            <a:r>
              <a:rPr lang="ko-KR" altLang="en-US" sz="1400" dirty="0">
                <a:solidFill>
                  <a:schemeClr val="bg1"/>
                </a:solidFill>
              </a:rPr>
              <a:t>통한 플랫폼 변경 </a:t>
            </a:r>
            <a:r>
              <a:rPr lang="en-US" altLang="ko-KR" sz="1400" dirty="0">
                <a:solidFill>
                  <a:schemeClr val="bg1"/>
                </a:solidFill>
              </a:rPr>
              <a:t>(Window -&gt; Window CE)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</a:rPr>
              <a:t>Autobase</a:t>
            </a:r>
            <a:r>
              <a:rPr lang="en-US" altLang="ko-KR" sz="1400" dirty="0" smtClean="0">
                <a:solidFill>
                  <a:schemeClr val="bg1"/>
                </a:solidFill>
              </a:rPr>
              <a:t> Studio</a:t>
            </a:r>
            <a:r>
              <a:rPr lang="ko-KR" altLang="en-US" sz="1400" dirty="0">
                <a:solidFill>
                  <a:schemeClr val="bg1"/>
                </a:solidFill>
              </a:rPr>
              <a:t>를 </a:t>
            </a:r>
            <a:r>
              <a:rPr lang="ko-KR" altLang="en-US" sz="1400">
                <a:solidFill>
                  <a:schemeClr val="bg1"/>
                </a:solidFill>
              </a:rPr>
              <a:t>통한 </a:t>
            </a:r>
            <a:r>
              <a:rPr lang="ko-KR" altLang="en-US" sz="1400" smtClean="0">
                <a:solidFill>
                  <a:schemeClr val="bg1"/>
                </a:solidFill>
              </a:rPr>
              <a:t>통신드라이버</a:t>
            </a:r>
            <a:r>
              <a:rPr lang="en-US" altLang="ko-KR" sz="1400" smtClean="0">
                <a:solidFill>
                  <a:schemeClr val="bg1"/>
                </a:solidFill>
              </a:rPr>
              <a:t>(dll) </a:t>
            </a:r>
            <a:r>
              <a:rPr lang="ko-KR" altLang="en-US" sz="1400" dirty="0">
                <a:solidFill>
                  <a:schemeClr val="bg1"/>
                </a:solidFill>
              </a:rPr>
              <a:t>배포 및 프로젝트 배포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ko-KR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ko-KR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ko-KR" sz="14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9225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7" y="2876257"/>
            <a:ext cx="38893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타원 2"/>
          <p:cNvSpPr/>
          <p:nvPr/>
        </p:nvSpPr>
        <p:spPr>
          <a:xfrm>
            <a:off x="4208135" y="4275054"/>
            <a:ext cx="638175" cy="212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9227" name="그림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2" y="3090010"/>
            <a:ext cx="3689351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타원 13"/>
          <p:cNvSpPr/>
          <p:nvPr/>
        </p:nvSpPr>
        <p:spPr>
          <a:xfrm>
            <a:off x="5219709" y="4865271"/>
            <a:ext cx="849313" cy="214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400" b="1" dirty="0" err="1">
                <a:solidFill>
                  <a:schemeClr val="bg1"/>
                </a:solidFill>
              </a:rPr>
              <a:t>AutoBase</a:t>
            </a:r>
            <a:r>
              <a:rPr lang="en-US" altLang="ko-KR" sz="2400" b="1" dirty="0">
                <a:solidFill>
                  <a:schemeClr val="bg1"/>
                </a:solidFill>
              </a:rPr>
              <a:t> Studio</a:t>
            </a:r>
            <a:r>
              <a:rPr lang="ko-KR" altLang="en-US" sz="2400" b="1" dirty="0">
                <a:solidFill>
                  <a:schemeClr val="bg1"/>
                </a:solidFill>
              </a:rPr>
              <a:t>를 이용한 프로젝트 생성</a:t>
            </a:r>
            <a:r>
              <a:rPr lang="en-US" altLang="ko-KR" sz="2400" b="1" dirty="0">
                <a:solidFill>
                  <a:schemeClr val="bg1"/>
                </a:solidFill>
              </a:rPr>
              <a:t>&amp;</a:t>
            </a:r>
            <a:r>
              <a:rPr lang="ko-KR" altLang="en-US" sz="2400" b="1" dirty="0">
                <a:solidFill>
                  <a:schemeClr val="bg1"/>
                </a:solidFill>
              </a:rPr>
              <a:t>배포</a:t>
            </a:r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1268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4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4" y="2420945"/>
            <a:ext cx="3833812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타원 12"/>
          <p:cNvSpPr/>
          <p:nvPr/>
        </p:nvSpPr>
        <p:spPr>
          <a:xfrm>
            <a:off x="2201866" y="5368928"/>
            <a:ext cx="701675" cy="284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1274" name="그림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45"/>
            <a:ext cx="4052888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타원 14"/>
          <p:cNvSpPr/>
          <p:nvPr/>
        </p:nvSpPr>
        <p:spPr>
          <a:xfrm>
            <a:off x="7110416" y="2859089"/>
            <a:ext cx="701675" cy="284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276" name="Text Box 7"/>
          <p:cNvSpPr txBox="1">
            <a:spLocks noChangeArrowheads="1"/>
          </p:cNvSpPr>
          <p:nvPr/>
        </p:nvSpPr>
        <p:spPr bwMode="auto">
          <a:xfrm>
            <a:off x="539756" y="2117727"/>
            <a:ext cx="39830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ko-KR" altLang="en-US" sz="1400">
                <a:solidFill>
                  <a:schemeClr val="bg1"/>
                </a:solidFill>
              </a:rPr>
              <a:t>환경설정</a:t>
            </a:r>
            <a:r>
              <a:rPr lang="en-US" altLang="ko-KR" sz="1400">
                <a:solidFill>
                  <a:schemeClr val="bg1"/>
                </a:solidFill>
              </a:rPr>
              <a:t>&gt;</a:t>
            </a:r>
            <a:r>
              <a:rPr lang="ko-KR" altLang="en-US" sz="1400">
                <a:solidFill>
                  <a:schemeClr val="bg1"/>
                </a:solidFill>
              </a:rPr>
              <a:t>통신설정</a:t>
            </a:r>
            <a:r>
              <a:rPr lang="en-US" altLang="ko-KR" sz="1400">
                <a:solidFill>
                  <a:schemeClr val="bg1"/>
                </a:solidFill>
              </a:rPr>
              <a:t>&gt;</a:t>
            </a:r>
            <a:r>
              <a:rPr lang="ko-KR" altLang="en-US" sz="1400">
                <a:solidFill>
                  <a:schemeClr val="bg1"/>
                </a:solidFill>
              </a:rPr>
              <a:t>통신포트 설정</a:t>
            </a:r>
            <a:endParaRPr lang="en-US" altLang="ko-KR" sz="1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ko-KR" sz="1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ko-KR" sz="14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1277" name="Text Box 7"/>
          <p:cNvSpPr txBox="1">
            <a:spLocks noChangeArrowheads="1"/>
          </p:cNvSpPr>
          <p:nvPr/>
        </p:nvSpPr>
        <p:spPr bwMode="auto">
          <a:xfrm>
            <a:off x="4500565" y="2135191"/>
            <a:ext cx="3983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ko-KR" altLang="en-US" sz="1400">
                <a:solidFill>
                  <a:schemeClr val="bg1"/>
                </a:solidFill>
              </a:rPr>
              <a:t>환경설정</a:t>
            </a:r>
            <a:r>
              <a:rPr lang="en-US" altLang="ko-KR" sz="1400">
                <a:solidFill>
                  <a:schemeClr val="bg1"/>
                </a:solidFill>
              </a:rPr>
              <a:t>&gt;</a:t>
            </a:r>
            <a:r>
              <a:rPr lang="ko-KR" altLang="en-US" sz="1400">
                <a:solidFill>
                  <a:schemeClr val="bg1"/>
                </a:solidFill>
              </a:rPr>
              <a:t>배포</a:t>
            </a:r>
            <a:endParaRPr lang="en-US" altLang="ko-KR" sz="1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ko-KR" sz="1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ko-KR" sz="14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400" b="1" dirty="0" err="1">
                <a:solidFill>
                  <a:schemeClr val="bg1"/>
                </a:solidFill>
              </a:rPr>
              <a:t>AutoBase</a:t>
            </a:r>
            <a:r>
              <a:rPr lang="en-US" altLang="ko-KR" sz="2400" b="1" dirty="0">
                <a:solidFill>
                  <a:schemeClr val="bg1"/>
                </a:solidFill>
              </a:rPr>
              <a:t> Studio</a:t>
            </a:r>
            <a:r>
              <a:rPr lang="ko-KR" altLang="en-US" sz="2400" b="1" dirty="0">
                <a:solidFill>
                  <a:schemeClr val="bg1"/>
                </a:solidFill>
              </a:rPr>
              <a:t>를 이용한 프로젝트 생성</a:t>
            </a:r>
            <a:r>
              <a:rPr lang="en-US" altLang="ko-KR" sz="2400" b="1" dirty="0">
                <a:solidFill>
                  <a:schemeClr val="bg1"/>
                </a:solidFill>
              </a:rPr>
              <a:t>&amp;</a:t>
            </a:r>
            <a:r>
              <a:rPr lang="ko-KR" altLang="en-US" sz="2400" b="1" dirty="0">
                <a:solidFill>
                  <a:schemeClr val="bg1"/>
                </a:solidFill>
              </a:rPr>
              <a:t>배포</a:t>
            </a:r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9460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4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78522"/>
            <a:ext cx="2844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7444" y="2774807"/>
            <a:ext cx="3334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smtClean="0">
                <a:solidFill>
                  <a:schemeClr val="bg1"/>
                </a:solidFill>
              </a:rPr>
              <a:t>실     </a:t>
            </a:r>
            <a:r>
              <a:rPr lang="ko-KR" altLang="en-US" sz="6600" dirty="0" err="1" smtClean="0">
                <a:solidFill>
                  <a:schemeClr val="bg1"/>
                </a:solidFill>
              </a:rPr>
              <a:t>습</a:t>
            </a:r>
            <a:endParaRPr lang="ko-KR" altLang="en-US" sz="6600" dirty="0">
              <a:solidFill>
                <a:schemeClr val="bg1"/>
              </a:solidFill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400" b="1" dirty="0" err="1">
                <a:solidFill>
                  <a:schemeClr val="bg1"/>
                </a:solidFill>
              </a:rPr>
              <a:t>AutoBase</a:t>
            </a:r>
            <a:r>
              <a:rPr lang="en-US" altLang="ko-KR" sz="2400" b="1" dirty="0">
                <a:solidFill>
                  <a:schemeClr val="bg1"/>
                </a:solidFill>
              </a:rPr>
              <a:t> Studio</a:t>
            </a:r>
            <a:r>
              <a:rPr lang="ko-KR" altLang="en-US" sz="2400" b="1" dirty="0">
                <a:solidFill>
                  <a:schemeClr val="bg1"/>
                </a:solidFill>
              </a:rPr>
              <a:t>를 이용한 프로젝트 생성</a:t>
            </a:r>
            <a:r>
              <a:rPr lang="en-US" altLang="ko-KR" sz="2400" b="1" dirty="0">
                <a:solidFill>
                  <a:schemeClr val="bg1"/>
                </a:solidFill>
              </a:rPr>
              <a:t>&amp;</a:t>
            </a:r>
            <a:r>
              <a:rPr lang="ko-KR" altLang="en-US" sz="2400" b="1" dirty="0">
                <a:solidFill>
                  <a:schemeClr val="bg1"/>
                </a:solidFill>
              </a:rPr>
              <a:t>배포</a:t>
            </a:r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9460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4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78522"/>
            <a:ext cx="2844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36"/>
          <p:cNvSpPr>
            <a:spLocks noGrp="1" noChangeArrowheads="1"/>
          </p:cNvSpPr>
          <p:nvPr>
            <p:ph type="title"/>
          </p:nvPr>
        </p:nvSpPr>
        <p:spPr>
          <a:xfrm>
            <a:off x="1785939" y="428625"/>
            <a:ext cx="6056312" cy="40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2800">
                <a:solidFill>
                  <a:schemeClr val="bg1"/>
                </a:solidFill>
              </a:rPr>
              <a:t>요        약</a:t>
            </a:r>
          </a:p>
        </p:txBody>
      </p:sp>
      <p:sp>
        <p:nvSpPr>
          <p:cNvPr id="19464" name="Rectangle 28"/>
          <p:cNvSpPr>
            <a:spLocks noChangeArrowheads="1"/>
          </p:cNvSpPr>
          <p:nvPr/>
        </p:nvSpPr>
        <p:spPr bwMode="auto">
          <a:xfrm>
            <a:off x="1822585" y="2172765"/>
            <a:ext cx="3786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>
                <a:solidFill>
                  <a:schemeClr val="bg1"/>
                </a:solidFill>
              </a:rPr>
              <a:t>Touch Smart</a:t>
            </a:r>
            <a:r>
              <a:rPr lang="ko-KR" altLang="en-US" sz="1800" dirty="0">
                <a:solidFill>
                  <a:schemeClr val="bg1"/>
                </a:solidFill>
              </a:rPr>
              <a:t>와 </a:t>
            </a:r>
            <a:r>
              <a:rPr lang="en-US" altLang="ko-KR" sz="1800" dirty="0">
                <a:solidFill>
                  <a:schemeClr val="bg1"/>
                </a:solidFill>
              </a:rPr>
              <a:t>PC</a:t>
            </a:r>
            <a:r>
              <a:rPr lang="ko-KR" altLang="en-US" sz="1800" dirty="0">
                <a:solidFill>
                  <a:schemeClr val="bg1"/>
                </a:solidFill>
              </a:rPr>
              <a:t>의 연결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19466" name="Rectangle 28"/>
          <p:cNvSpPr>
            <a:spLocks noChangeArrowheads="1"/>
          </p:cNvSpPr>
          <p:nvPr/>
        </p:nvSpPr>
        <p:spPr bwMode="auto">
          <a:xfrm>
            <a:off x="1822585" y="3777358"/>
            <a:ext cx="3786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ko-KR" altLang="en-US" sz="1800" dirty="0">
                <a:solidFill>
                  <a:schemeClr val="bg1"/>
                </a:solidFill>
              </a:rPr>
              <a:t>오토베이스 </a:t>
            </a:r>
            <a:r>
              <a:rPr lang="en-US" altLang="ko-KR" sz="1800" dirty="0">
                <a:solidFill>
                  <a:schemeClr val="bg1"/>
                </a:solidFill>
              </a:rPr>
              <a:t>Studio</a:t>
            </a:r>
            <a:r>
              <a:rPr lang="ko-KR" altLang="en-US" sz="1800" dirty="0">
                <a:solidFill>
                  <a:schemeClr val="bg1"/>
                </a:solidFill>
              </a:rPr>
              <a:t>를 통한 배포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19467" name="Text Box 7"/>
          <p:cNvSpPr txBox="1">
            <a:spLocks noChangeArrowheads="1"/>
          </p:cNvSpPr>
          <p:nvPr/>
        </p:nvSpPr>
        <p:spPr bwMode="auto">
          <a:xfrm>
            <a:off x="2105159" y="4224082"/>
            <a:ext cx="469712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Char char="-"/>
            </a:pPr>
            <a:r>
              <a:rPr lang="ko-KR" altLang="en-US" sz="1400" b="1" dirty="0" smtClean="0">
                <a:solidFill>
                  <a:schemeClr val="bg1"/>
                </a:solidFill>
              </a:rPr>
              <a:t> 작업선택 프로그램을 통한 플랫폼 변경 </a:t>
            </a:r>
            <a:r>
              <a:rPr lang="en-US" altLang="ko-KR" sz="1400" b="1" smtClean="0">
                <a:solidFill>
                  <a:schemeClr val="bg1"/>
                </a:solidFill>
              </a:rPr>
              <a:t>(Windows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CE)</a:t>
            </a: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Studio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를 통한 </a:t>
            </a:r>
            <a:r>
              <a:rPr lang="en-US" altLang="ko-KR" sz="1400" b="1" dirty="0" err="1" smtClean="0">
                <a:solidFill>
                  <a:schemeClr val="bg1"/>
                </a:solidFill>
              </a:rPr>
              <a:t>dll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프로토콜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1400" b="1" dirty="0">
                <a:solidFill>
                  <a:schemeClr val="bg1"/>
                </a:solidFill>
              </a:rPr>
              <a:t>및 프로젝트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배포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latinLnBrk="0">
              <a:spcBef>
                <a:spcPct val="0"/>
              </a:spcBef>
              <a:buNone/>
            </a:pP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107216" y="2583824"/>
            <a:ext cx="560601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USB</a:t>
            </a:r>
            <a:r>
              <a:rPr lang="ko-KR" altLang="en-US" sz="1400" b="1" dirty="0">
                <a:solidFill>
                  <a:schemeClr val="bg1"/>
                </a:solidFill>
              </a:rPr>
              <a:t>를 통한 연결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Active </a:t>
            </a:r>
            <a:r>
              <a:rPr lang="en-US" altLang="ko-KR" sz="1400" b="1" dirty="0">
                <a:solidFill>
                  <a:schemeClr val="bg1"/>
                </a:solidFill>
              </a:rPr>
              <a:t>Sync </a:t>
            </a:r>
            <a:r>
              <a:rPr lang="en-US" altLang="ko-KR" sz="1400" b="1">
                <a:solidFill>
                  <a:schemeClr val="bg1"/>
                </a:solidFill>
              </a:rPr>
              <a:t>/ </a:t>
            </a:r>
            <a:r>
              <a:rPr lang="en-US" altLang="ko-KR" sz="1400" b="1" smtClean="0">
                <a:solidFill>
                  <a:schemeClr val="bg1"/>
                </a:solidFill>
              </a:rPr>
              <a:t>Windows </a:t>
            </a:r>
            <a:r>
              <a:rPr lang="en-US" altLang="ko-KR" sz="1400" b="1" dirty="0">
                <a:solidFill>
                  <a:schemeClr val="bg1"/>
                </a:solidFill>
              </a:rPr>
              <a:t>Mobile Device Center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설치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400" b="1" smtClean="0">
                <a:solidFill>
                  <a:schemeClr val="bg1"/>
                </a:solidFill>
              </a:rPr>
              <a:t> Autobase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SCADA</a:t>
            </a:r>
            <a:r>
              <a:rPr lang="en-US" altLang="ko-KR" sz="1400" b="1" smtClean="0">
                <a:solidFill>
                  <a:schemeClr val="bg1"/>
                </a:solidFill>
              </a:rPr>
              <a:t>/ Autobase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SCADA CE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설치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eaLnBrk="1" latinLnBrk="0" hangingPunct="1">
              <a:spcBef>
                <a:spcPct val="0"/>
              </a:spcBef>
              <a:buFontTx/>
              <a:buChar char="-"/>
            </a:pPr>
            <a:endParaRPr lang="en-US" altLang="ko-K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288</Words>
  <Application>Microsoft Office PowerPoint</Application>
  <PresentationFormat>화면 슬라이드 쇼(4:3)</PresentationFormat>
  <Paragraphs>63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Arial Unicode MS</vt:lpstr>
      <vt:lpstr>HY견고딕</vt:lpstr>
      <vt:lpstr>맑은 고딕</vt:lpstr>
      <vt:lpstr>Arial</vt:lpstr>
      <vt:lpstr>Arial Black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요        약</vt:lpstr>
      <vt:lpstr>인   사   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29</cp:revision>
  <dcterms:created xsi:type="dcterms:W3CDTF">2016-11-29T23:33:05Z</dcterms:created>
  <dcterms:modified xsi:type="dcterms:W3CDTF">2017-01-25T23:21:25Z</dcterms:modified>
</cp:coreProperties>
</file>