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86" r:id="rId4"/>
    <p:sldId id="266" r:id="rId5"/>
    <p:sldId id="279" r:id="rId6"/>
    <p:sldId id="280" r:id="rId7"/>
    <p:sldId id="281" r:id="rId8"/>
    <p:sldId id="282" r:id="rId9"/>
    <p:sldId id="283" r:id="rId10"/>
    <p:sldId id="284" r:id="rId11"/>
    <p:sldId id="265" r:id="rId12"/>
    <p:sldId id="262" r:id="rId13"/>
    <p:sldId id="263" r:id="rId1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613" autoAdjust="0"/>
  </p:normalViewPr>
  <p:slideViewPr>
    <p:cSldViewPr snapToGrid="0">
      <p:cViewPr varScale="1">
        <p:scale>
          <a:sx n="85" d="100"/>
          <a:sy n="85" d="100"/>
        </p:scale>
        <p:origin x="-23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46CB0-0C03-4D0E-B7D8-493697B7401B}" type="datetimeFigureOut">
              <a:rPr lang="ko-KR" altLang="en-US" smtClean="0"/>
              <a:t>2019-06-02</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8A866-1E32-4C72-9B2E-AB9604D6A0A0}" type="slidenum">
              <a:rPr lang="ko-KR" altLang="en-US" smtClean="0"/>
              <a:t>‹#›</a:t>
            </a:fld>
            <a:endParaRPr lang="ko-KR" altLang="en-US"/>
          </a:p>
        </p:txBody>
      </p:sp>
    </p:spTree>
    <p:extLst>
      <p:ext uri="{BB962C8B-B14F-4D97-AF65-F5344CB8AC3E}">
        <p14:creationId xmlns:p14="http://schemas.microsoft.com/office/powerpoint/2010/main" val="138396819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dirty="0" smtClean="0"/>
          </a:p>
        </p:txBody>
      </p:sp>
      <p:sp>
        <p:nvSpPr>
          <p:cNvPr id="4100"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4F5129DA-51AD-4B3E-8679-7EBBE8F8874A}" type="slidenum">
              <a:rPr kumimoji="0" lang="ko-KR" altLang="en-US" smtClean="0">
                <a:latin typeface="맑은 고딕" panose="020B0503020000020004" pitchFamily="50" charset="-127"/>
                <a:ea typeface="맑은 고딕" panose="020B0503020000020004" pitchFamily="50" charset="-127"/>
              </a:rPr>
              <a:pPr/>
              <a:t>1</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323985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슬라이드 노트 개체 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ko-KR" altLang="en-US" dirty="0" smtClean="0"/>
          </a:p>
        </p:txBody>
      </p:sp>
      <p:sp>
        <p:nvSpPr>
          <p:cNvPr id="819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6E04D27C-A795-47E7-97FD-3788B2E7EF78}" type="slidenum">
              <a:rPr kumimoji="0" lang="ko-KR" altLang="en-US" smtClean="0">
                <a:latin typeface="맑은 고딕" panose="020B0503020000020004" pitchFamily="50" charset="-127"/>
                <a:ea typeface="맑은 고딕" panose="020B0503020000020004" pitchFamily="50" charset="-127"/>
              </a:rPr>
              <a:pPr/>
              <a:t>10</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45139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슬라이드 노트 개체 틀 2"/>
          <p:cNvSpPr>
            <a:spLocks noGrp="1"/>
          </p:cNvSpPr>
          <p:nvPr>
            <p:ph type="body" idx="1"/>
          </p:nvPr>
        </p:nvSpPr>
        <p:spPr/>
        <p:txBody>
          <a:bodyPr>
            <a:normAutofit/>
          </a:bodyPr>
          <a:lstStyle/>
          <a:p>
            <a:pPr>
              <a:defRPr/>
            </a:pPr>
            <a:endParaRPr lang="en-US" altLang="ko-KR" dirty="0" smtClean="0"/>
          </a:p>
        </p:txBody>
      </p:sp>
      <p:sp>
        <p:nvSpPr>
          <p:cNvPr id="20484"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2B0AFAD5-3C6C-464F-A0F4-24CEEFE5800B}" type="slidenum">
              <a:rPr kumimoji="0" lang="ko-KR" altLang="en-US" smtClean="0">
                <a:latin typeface="맑은 고딕" panose="020B0503020000020004" pitchFamily="50" charset="-127"/>
                <a:ea typeface="맑은 고딕" panose="020B0503020000020004" pitchFamily="50" charset="-127"/>
              </a:rPr>
              <a:pPr/>
              <a:t>11</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281352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슬라이드 노트 개체 틀 2"/>
          <p:cNvSpPr>
            <a:spLocks noGrp="1"/>
          </p:cNvSpPr>
          <p:nvPr>
            <p:ph type="body" idx="1"/>
          </p:nvPr>
        </p:nvSpPr>
        <p:spPr/>
        <p:txBody>
          <a:bodyPr>
            <a:normAutofit/>
          </a:bodyPr>
          <a:lstStyle/>
          <a:p>
            <a:pPr>
              <a:defRPr/>
            </a:pPr>
            <a:endParaRPr lang="en-US" altLang="ko-KR" dirty="0" smtClean="0"/>
          </a:p>
        </p:txBody>
      </p:sp>
      <p:sp>
        <p:nvSpPr>
          <p:cNvPr id="20484"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2B0AFAD5-3C6C-464F-A0F4-24CEEFE5800B}" type="slidenum">
              <a:rPr kumimoji="0" lang="ko-KR" altLang="en-US" smtClean="0">
                <a:latin typeface="맑은 고딕" panose="020B0503020000020004" pitchFamily="50" charset="-127"/>
                <a:ea typeface="맑은 고딕" panose="020B0503020000020004" pitchFamily="50" charset="-127"/>
              </a:rPr>
              <a:pPr/>
              <a:t>12</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219114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378A866-1E32-4C72-9B2E-AB9604D6A0A0}" type="slidenum">
              <a:rPr lang="ko-KR" altLang="en-US" smtClean="0"/>
              <a:t>13</a:t>
            </a:fld>
            <a:endParaRPr lang="ko-KR" altLang="en-US"/>
          </a:p>
        </p:txBody>
      </p:sp>
    </p:spTree>
    <p:extLst>
      <p:ext uri="{BB962C8B-B14F-4D97-AF65-F5344CB8AC3E}">
        <p14:creationId xmlns:p14="http://schemas.microsoft.com/office/powerpoint/2010/main" val="61138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ko-KR" dirty="0" smtClean="0"/>
          </a:p>
        </p:txBody>
      </p:sp>
      <p:sp>
        <p:nvSpPr>
          <p:cNvPr id="6148"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D74F2019-81B8-4B43-B6DD-F3BFD2D80FED}" type="slidenum">
              <a:rPr kumimoji="0" lang="ko-KR" altLang="en-US" smtClean="0">
                <a:latin typeface="맑은 고딕" panose="020B0503020000020004" pitchFamily="50" charset="-127"/>
                <a:ea typeface="맑은 고딕" panose="020B0503020000020004" pitchFamily="50" charset="-127"/>
              </a:rPr>
              <a:pPr/>
              <a:t>2</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75489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슬라이드 노트 개체 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ko-KR" altLang="en-US" dirty="0" smtClean="0"/>
          </a:p>
        </p:txBody>
      </p:sp>
      <p:sp>
        <p:nvSpPr>
          <p:cNvPr id="819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6E04D27C-A795-47E7-97FD-3788B2E7EF78}" type="slidenum">
              <a:rPr kumimoji="0" lang="ko-KR" altLang="en-US" smtClean="0">
                <a:latin typeface="맑은 고딕" panose="020B0503020000020004" pitchFamily="50" charset="-127"/>
                <a:ea typeface="맑은 고딕" panose="020B0503020000020004" pitchFamily="50" charset="-127"/>
              </a:rPr>
              <a:pPr/>
              <a:t>3</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45139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슬라이드 노트 개체 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ko-KR" altLang="en-US" dirty="0" smtClean="0"/>
          </a:p>
        </p:txBody>
      </p:sp>
      <p:sp>
        <p:nvSpPr>
          <p:cNvPr id="819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6E04D27C-A795-47E7-97FD-3788B2E7EF78}" type="slidenum">
              <a:rPr kumimoji="0" lang="ko-KR" altLang="en-US" smtClean="0">
                <a:latin typeface="맑은 고딕" panose="020B0503020000020004" pitchFamily="50" charset="-127"/>
                <a:ea typeface="맑은 고딕" panose="020B0503020000020004" pitchFamily="50" charset="-127"/>
              </a:rPr>
              <a:pPr/>
              <a:t>4</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45139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슬라이드 노트 개체 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ko-KR" altLang="en-US" dirty="0" smtClean="0"/>
          </a:p>
        </p:txBody>
      </p:sp>
      <p:sp>
        <p:nvSpPr>
          <p:cNvPr id="819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6E04D27C-A795-47E7-97FD-3788B2E7EF78}" type="slidenum">
              <a:rPr kumimoji="0" lang="ko-KR" altLang="en-US" smtClean="0">
                <a:latin typeface="맑은 고딕" panose="020B0503020000020004" pitchFamily="50" charset="-127"/>
                <a:ea typeface="맑은 고딕" panose="020B0503020000020004" pitchFamily="50" charset="-127"/>
              </a:rPr>
              <a:pPr/>
              <a:t>5</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45139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슬라이드 노트 개체 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ko-KR" altLang="en-US" dirty="0" smtClean="0"/>
          </a:p>
        </p:txBody>
      </p:sp>
      <p:sp>
        <p:nvSpPr>
          <p:cNvPr id="819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6E04D27C-A795-47E7-97FD-3788B2E7EF78}" type="slidenum">
              <a:rPr kumimoji="0" lang="ko-KR" altLang="en-US" smtClean="0">
                <a:latin typeface="맑은 고딕" panose="020B0503020000020004" pitchFamily="50" charset="-127"/>
                <a:ea typeface="맑은 고딕" panose="020B0503020000020004" pitchFamily="50" charset="-127"/>
              </a:rPr>
              <a:pPr/>
              <a:t>6</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45139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슬라이드 노트 개체 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ko-KR" altLang="en-US" dirty="0" smtClean="0"/>
          </a:p>
        </p:txBody>
      </p:sp>
      <p:sp>
        <p:nvSpPr>
          <p:cNvPr id="819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6E04D27C-A795-47E7-97FD-3788B2E7EF78}" type="slidenum">
              <a:rPr kumimoji="0" lang="ko-KR" altLang="en-US" smtClean="0">
                <a:latin typeface="맑은 고딕" panose="020B0503020000020004" pitchFamily="50" charset="-127"/>
                <a:ea typeface="맑은 고딕" panose="020B0503020000020004" pitchFamily="50" charset="-127"/>
              </a:rPr>
              <a:pPr/>
              <a:t>7</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45139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슬라이드 노트 개체 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ko-KR" altLang="en-US" dirty="0" smtClean="0"/>
          </a:p>
        </p:txBody>
      </p:sp>
      <p:sp>
        <p:nvSpPr>
          <p:cNvPr id="819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6E04D27C-A795-47E7-97FD-3788B2E7EF78}" type="slidenum">
              <a:rPr kumimoji="0" lang="ko-KR" altLang="en-US" smtClean="0">
                <a:latin typeface="맑은 고딕" panose="020B0503020000020004" pitchFamily="50" charset="-127"/>
                <a:ea typeface="맑은 고딕" panose="020B0503020000020004" pitchFamily="50" charset="-127"/>
              </a:rPr>
              <a:pPr/>
              <a:t>8</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45139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슬라이드 이미지 개체 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슬라이드 노트 개체 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ko-KR" altLang="en-US" dirty="0" smtClean="0"/>
          </a:p>
        </p:txBody>
      </p:sp>
      <p:sp>
        <p:nvSpPr>
          <p:cNvPr id="819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fld id="{6E04D27C-A795-47E7-97FD-3788B2E7EF78}" type="slidenum">
              <a:rPr kumimoji="0" lang="ko-KR" altLang="en-US" smtClean="0">
                <a:latin typeface="맑은 고딕" panose="020B0503020000020004" pitchFamily="50" charset="-127"/>
                <a:ea typeface="맑은 고딕" panose="020B0503020000020004" pitchFamily="50" charset="-127"/>
              </a:rPr>
              <a:pPr/>
              <a:t>9</a:t>
            </a:fld>
            <a:endParaRPr kumimoji="0" lang="en-US" altLang="ko-KR" smtClean="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45139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42555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395407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277622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248552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334516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328269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629842" y="2505075"/>
            <a:ext cx="3868340"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191531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247155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128589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222470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2550243F-18C1-4920-9B53-527E592054E4}" type="datetimeFigureOut">
              <a:rPr lang="ko-KR" altLang="en-US" smtClean="0"/>
              <a:t>2019-06-02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69780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0243F-18C1-4920-9B53-527E592054E4}" type="datetimeFigureOut">
              <a:rPr lang="ko-KR" altLang="en-US" smtClean="0"/>
              <a:t>2019-06-02</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3C736-8D84-40B7-BA16-1AA23CC8FD48}" type="slidenum">
              <a:rPr lang="ko-KR" altLang="en-US" smtClean="0"/>
              <a:t>‹#›</a:t>
            </a:fld>
            <a:endParaRPr lang="ko-KR" altLang="en-US"/>
          </a:p>
        </p:txBody>
      </p:sp>
    </p:spTree>
    <p:extLst>
      <p:ext uri="{BB962C8B-B14F-4D97-AF65-F5344CB8AC3E}">
        <p14:creationId xmlns:p14="http://schemas.microsoft.com/office/powerpoint/2010/main" val="368793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그림 3" descr="Tit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직사각형 5"/>
          <p:cNvSpPr/>
          <p:nvPr/>
        </p:nvSpPr>
        <p:spPr>
          <a:xfrm>
            <a:off x="0" y="3571884"/>
            <a:ext cx="9144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076" name="Rectangle 3"/>
          <p:cNvSpPr>
            <a:spLocks noGrp="1" noChangeArrowheads="1"/>
          </p:cNvSpPr>
          <p:nvPr>
            <p:ph type="subTitle" idx="1"/>
          </p:nvPr>
        </p:nvSpPr>
        <p:spPr>
          <a:xfrm>
            <a:off x="785820" y="3857625"/>
            <a:ext cx="7358063" cy="533400"/>
          </a:xfrm>
        </p:spPr>
        <p:txBody>
          <a:bodyPr/>
          <a:lstStyle/>
          <a:p>
            <a:pPr eaLnBrk="1" hangingPunct="1"/>
            <a:r>
              <a:rPr lang="ko-KR" altLang="en-US" sz="1800" b="1" dirty="0" err="1" smtClean="0">
                <a:solidFill>
                  <a:srgbClr val="777777"/>
                </a:solidFill>
              </a:rPr>
              <a:t>웹서비스를</a:t>
            </a:r>
            <a:r>
              <a:rPr lang="ko-KR" altLang="en-US" sz="1800" b="1" dirty="0" smtClean="0">
                <a:solidFill>
                  <a:srgbClr val="777777"/>
                </a:solidFill>
              </a:rPr>
              <a:t> 이용한 문자</a:t>
            </a:r>
            <a:r>
              <a:rPr lang="en-US" altLang="ko-KR" sz="1800" b="1" dirty="0" smtClean="0">
                <a:solidFill>
                  <a:srgbClr val="777777"/>
                </a:solidFill>
              </a:rPr>
              <a:t>/</a:t>
            </a:r>
            <a:r>
              <a:rPr lang="ko-KR" altLang="en-US" sz="1800" b="1" dirty="0" smtClean="0">
                <a:solidFill>
                  <a:srgbClr val="777777"/>
                </a:solidFill>
              </a:rPr>
              <a:t>음성 메시지 설정 방법</a:t>
            </a:r>
            <a:endParaRPr lang="ko-KR" altLang="en-US" sz="1800" b="1" dirty="0">
              <a:solidFill>
                <a:srgbClr val="777777"/>
              </a:solidFill>
            </a:endParaRPr>
          </a:p>
        </p:txBody>
      </p:sp>
    </p:spTree>
    <p:extLst>
      <p:ext uri="{BB962C8B-B14F-4D97-AF65-F5344CB8AC3E}">
        <p14:creationId xmlns:p14="http://schemas.microsoft.com/office/powerpoint/2010/main" val="236204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그림 21"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2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7172"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57876"/>
            <a:ext cx="2844800"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28"/>
          <p:cNvSpPr>
            <a:spLocks noChangeArrowheads="1"/>
          </p:cNvSpPr>
          <p:nvPr/>
        </p:nvSpPr>
        <p:spPr bwMode="auto">
          <a:xfrm>
            <a:off x="1366838" y="1419851"/>
            <a:ext cx="3786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342900"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eaLnBrk="1" latinLnBrk="0" hangingPunct="1">
              <a:buClr>
                <a:schemeClr val="bg1"/>
              </a:buClr>
              <a:buSzPct val="80000"/>
              <a:buFont typeface="Wingdings" panose="05000000000000000000" pitchFamily="2" charset="2"/>
              <a:buChar char="l"/>
            </a:pPr>
            <a:r>
              <a:rPr lang="ko-KR" altLang="en-US" sz="1800" dirty="0" smtClean="0">
                <a:solidFill>
                  <a:schemeClr val="bg1"/>
                </a:solidFill>
              </a:rPr>
              <a:t>사용자 설정</a:t>
            </a:r>
            <a:endParaRPr lang="en-US" altLang="ko-KR" sz="1800" dirty="0">
              <a:solidFill>
                <a:schemeClr val="bg1"/>
              </a:solidFill>
            </a:endParaRPr>
          </a:p>
        </p:txBody>
      </p:sp>
      <p:sp>
        <p:nvSpPr>
          <p:cNvPr id="7178" name="Rectangle 36"/>
          <p:cNvSpPr>
            <a:spLocks noChangeArrowheads="1"/>
          </p:cNvSpPr>
          <p:nvPr/>
        </p:nvSpPr>
        <p:spPr bwMode="auto">
          <a:xfrm>
            <a:off x="1366838" y="428625"/>
            <a:ext cx="704850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latinLnBrk="0">
              <a:buClr>
                <a:schemeClr val="bg1"/>
              </a:buClr>
              <a:buSzPct val="80000"/>
              <a:buFont typeface="Wingdings" panose="05000000000000000000" pitchFamily="2" charset="2"/>
              <a:buChar char="l"/>
            </a:pPr>
            <a:r>
              <a:rPr lang="en-US" altLang="ko-KR" sz="2400" b="1" dirty="0" err="1" smtClean="0">
                <a:solidFill>
                  <a:srgbClr val="F2F2F2"/>
                </a:solidFill>
              </a:rPr>
              <a:t>AutoBase</a:t>
            </a:r>
            <a:r>
              <a:rPr lang="en-US" altLang="ko-KR" sz="2400" b="1" dirty="0" smtClean="0">
                <a:solidFill>
                  <a:srgbClr val="F2F2F2"/>
                </a:solidFill>
              </a:rPr>
              <a:t> SMS </a:t>
            </a:r>
            <a:r>
              <a:rPr lang="ko-KR" altLang="en-US" sz="2400" b="1" dirty="0" smtClean="0">
                <a:solidFill>
                  <a:srgbClr val="F2F2F2"/>
                </a:solidFill>
              </a:rPr>
              <a:t>응용프로그램 설정 방법</a:t>
            </a:r>
            <a:endParaRPr lang="en-US" altLang="ko-KR" sz="2400" b="1" dirty="0">
              <a:solidFill>
                <a:srgbClr val="F2F2F2"/>
              </a:solidFill>
            </a:endParaRPr>
          </a:p>
        </p:txBody>
      </p:sp>
      <p:pic>
        <p:nvPicPr>
          <p:cNvPr id="2" name="Picture 2" descr="C:\Users\public.DESKTOP-1I29A6O\Desktop\문자음성메세지설정\ppt1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4600" y="2213858"/>
            <a:ext cx="5894795" cy="3600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ublic.DESKTOP-1I29A6O\Desktop\문자음성메세지설정\ppt1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0481" y="2213858"/>
            <a:ext cx="5863037" cy="36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public.DESKTOP-1I29A6O\Desktop\캡처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4602" y="2213858"/>
            <a:ext cx="5894795" cy="36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public.DESKTOP-1I29A6O\Desktop\캡처.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4600" y="2213858"/>
            <a:ext cx="5894796" cy="360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7"/>
          <p:cNvSpPr txBox="1">
            <a:spLocks noChangeArrowheads="1"/>
          </p:cNvSpPr>
          <p:nvPr/>
        </p:nvSpPr>
        <p:spPr bwMode="auto">
          <a:xfrm>
            <a:off x="1324965" y="1851650"/>
            <a:ext cx="7132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latinLnBrk="0" hangingPunct="1">
              <a:spcBef>
                <a:spcPct val="0"/>
              </a:spcBef>
              <a:buFontTx/>
              <a:buChar char="-"/>
            </a:pPr>
            <a:r>
              <a:rPr lang="ko-KR" altLang="en-US" sz="1400" b="1" dirty="0" smtClean="0">
                <a:solidFill>
                  <a:schemeClr val="bg1"/>
                </a:solidFill>
              </a:rPr>
              <a:t>사용자 설정 </a:t>
            </a:r>
            <a:r>
              <a:rPr lang="en-US" altLang="ko-KR" sz="1400" b="1" dirty="0" smtClean="0">
                <a:solidFill>
                  <a:schemeClr val="bg1"/>
                </a:solidFill>
              </a:rPr>
              <a:t>: </a:t>
            </a:r>
            <a:r>
              <a:rPr lang="ko-KR" altLang="en-US" sz="1400" b="1" dirty="0" smtClean="0">
                <a:solidFill>
                  <a:schemeClr val="bg1"/>
                </a:solidFill>
              </a:rPr>
              <a:t>환경 설정 </a:t>
            </a:r>
            <a:r>
              <a:rPr lang="en-US" altLang="ko-KR" sz="1400" b="1" dirty="0" smtClean="0">
                <a:solidFill>
                  <a:schemeClr val="bg1"/>
                </a:solidFill>
              </a:rPr>
              <a:t>&gt;&gt; </a:t>
            </a:r>
            <a:r>
              <a:rPr lang="ko-KR" altLang="en-US" sz="1400" b="1" dirty="0" smtClean="0">
                <a:solidFill>
                  <a:schemeClr val="bg1"/>
                </a:solidFill>
              </a:rPr>
              <a:t>사용자 설정</a:t>
            </a:r>
            <a:endParaRPr lang="en-US" altLang="ko-KR" sz="1400" b="1" dirty="0" smtClean="0">
              <a:solidFill>
                <a:schemeClr val="bg1"/>
              </a:solidFill>
            </a:endParaRPr>
          </a:p>
        </p:txBody>
      </p:sp>
    </p:spTree>
    <p:extLst>
      <p:ext uri="{BB962C8B-B14F-4D97-AF65-F5344CB8AC3E}">
        <p14:creationId xmlns:p14="http://schemas.microsoft.com/office/powerpoint/2010/main" val="42233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inVertic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그림 21"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21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19460"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78522"/>
            <a:ext cx="2844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87444" y="2774807"/>
            <a:ext cx="3334871" cy="1107996"/>
          </a:xfrm>
          <a:prstGeom prst="rect">
            <a:avLst/>
          </a:prstGeom>
          <a:noFill/>
        </p:spPr>
        <p:txBody>
          <a:bodyPr wrap="square" rtlCol="0">
            <a:spAutoFit/>
          </a:bodyPr>
          <a:lstStyle/>
          <a:p>
            <a:r>
              <a:rPr lang="ko-KR" altLang="en-US" sz="6600" dirty="0" smtClean="0">
                <a:solidFill>
                  <a:schemeClr val="bg1"/>
                </a:solidFill>
              </a:rPr>
              <a:t>실     </a:t>
            </a:r>
            <a:r>
              <a:rPr lang="ko-KR" altLang="en-US" sz="6600" dirty="0" err="1" smtClean="0">
                <a:solidFill>
                  <a:schemeClr val="bg1"/>
                </a:solidFill>
              </a:rPr>
              <a:t>습</a:t>
            </a:r>
            <a:endParaRPr lang="ko-KR" altLang="en-US" sz="6600" dirty="0">
              <a:solidFill>
                <a:schemeClr val="bg1"/>
              </a:solidFill>
            </a:endParaRPr>
          </a:p>
        </p:txBody>
      </p:sp>
      <p:sp>
        <p:nvSpPr>
          <p:cNvPr id="9" name="Rectangle 36"/>
          <p:cNvSpPr>
            <a:spLocks noChangeArrowheads="1"/>
          </p:cNvSpPr>
          <p:nvPr/>
        </p:nvSpPr>
        <p:spPr bwMode="auto">
          <a:xfrm>
            <a:off x="928695" y="428625"/>
            <a:ext cx="784541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latinLnBrk="0">
              <a:buClr>
                <a:schemeClr val="bg1"/>
              </a:buClr>
              <a:buSzPct val="80000"/>
              <a:buFont typeface="Wingdings" panose="05000000000000000000" pitchFamily="2" charset="2"/>
              <a:buChar char="l"/>
            </a:pPr>
            <a:r>
              <a:rPr lang="ko-KR" altLang="en-US" sz="2400" b="1" dirty="0" smtClean="0">
                <a:solidFill>
                  <a:schemeClr val="bg1"/>
                </a:solidFill>
              </a:rPr>
              <a:t>웹 서비스를 이용한 문자</a:t>
            </a:r>
            <a:r>
              <a:rPr lang="en-US" altLang="ko-KR" sz="2400" b="1" dirty="0" smtClean="0">
                <a:solidFill>
                  <a:schemeClr val="bg1"/>
                </a:solidFill>
              </a:rPr>
              <a:t>/</a:t>
            </a:r>
            <a:r>
              <a:rPr lang="ko-KR" altLang="en-US" sz="2400" b="1" dirty="0" smtClean="0">
                <a:solidFill>
                  <a:schemeClr val="bg1"/>
                </a:solidFill>
              </a:rPr>
              <a:t>음성 </a:t>
            </a:r>
            <a:r>
              <a:rPr lang="ko-KR" altLang="en-US" sz="2400" b="1" dirty="0" err="1" smtClean="0">
                <a:solidFill>
                  <a:schemeClr val="bg1"/>
                </a:solidFill>
              </a:rPr>
              <a:t>메세지</a:t>
            </a:r>
            <a:r>
              <a:rPr lang="ko-KR" altLang="en-US" sz="2400" b="1" dirty="0" smtClean="0">
                <a:solidFill>
                  <a:schemeClr val="bg1"/>
                </a:solidFill>
              </a:rPr>
              <a:t> 관리기 설정</a:t>
            </a:r>
            <a:endParaRPr lang="en-US" altLang="ko-KR" sz="2400" b="1" dirty="0">
              <a:solidFill>
                <a:schemeClr val="bg1"/>
              </a:solidFill>
            </a:endParaRPr>
          </a:p>
        </p:txBody>
      </p:sp>
    </p:spTree>
    <p:extLst>
      <p:ext uri="{BB962C8B-B14F-4D97-AF65-F5344CB8AC3E}">
        <p14:creationId xmlns:p14="http://schemas.microsoft.com/office/powerpoint/2010/main" val="3763888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그림 21"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19460"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78522"/>
            <a:ext cx="2844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36"/>
          <p:cNvSpPr>
            <a:spLocks noGrp="1" noChangeArrowheads="1"/>
          </p:cNvSpPr>
          <p:nvPr>
            <p:ph type="title"/>
          </p:nvPr>
        </p:nvSpPr>
        <p:spPr>
          <a:xfrm>
            <a:off x="1785939" y="428625"/>
            <a:ext cx="6056312" cy="406400"/>
          </a:xfrm>
        </p:spPr>
        <p:txBody>
          <a:bodyPr>
            <a:normAutofit fontScale="90000"/>
          </a:bodyPr>
          <a:lstStyle/>
          <a:p>
            <a:pPr eaLnBrk="1" hangingPunct="1"/>
            <a:r>
              <a:rPr lang="ko-KR" altLang="en-US" sz="2800" b="1" dirty="0">
                <a:solidFill>
                  <a:schemeClr val="bg1"/>
                </a:solidFill>
              </a:rPr>
              <a:t>요        약</a:t>
            </a:r>
          </a:p>
        </p:txBody>
      </p:sp>
      <p:sp>
        <p:nvSpPr>
          <p:cNvPr id="19464" name="Rectangle 28"/>
          <p:cNvSpPr>
            <a:spLocks noChangeArrowheads="1"/>
          </p:cNvSpPr>
          <p:nvPr/>
        </p:nvSpPr>
        <p:spPr bwMode="auto">
          <a:xfrm>
            <a:off x="1359290" y="1324890"/>
            <a:ext cx="521219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342900"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eaLnBrk="1" latinLnBrk="0" hangingPunct="1">
              <a:buClr>
                <a:schemeClr val="bg1"/>
              </a:buClr>
              <a:buSzPct val="80000"/>
              <a:buFont typeface="Wingdings" panose="05000000000000000000" pitchFamily="2" charset="2"/>
              <a:buChar char="l"/>
            </a:pPr>
            <a:r>
              <a:rPr lang="en-US" altLang="ko-KR" sz="1800" dirty="0" err="1" smtClean="0">
                <a:solidFill>
                  <a:schemeClr val="bg1"/>
                </a:solidFill>
              </a:rPr>
              <a:t>AutoBase</a:t>
            </a:r>
            <a:r>
              <a:rPr lang="en-US" altLang="ko-KR" sz="1800" dirty="0" smtClean="0">
                <a:solidFill>
                  <a:schemeClr val="bg1"/>
                </a:solidFill>
              </a:rPr>
              <a:t> SMS </a:t>
            </a:r>
            <a:r>
              <a:rPr lang="ko-KR" altLang="en-US" sz="1800" dirty="0" err="1" smtClean="0">
                <a:solidFill>
                  <a:schemeClr val="bg1"/>
                </a:solidFill>
              </a:rPr>
              <a:t>웹서비스</a:t>
            </a:r>
            <a:r>
              <a:rPr lang="ko-KR" altLang="en-US" sz="1800" dirty="0" smtClean="0">
                <a:solidFill>
                  <a:schemeClr val="bg1"/>
                </a:solidFill>
              </a:rPr>
              <a:t> 이용 전 준비 사항</a:t>
            </a:r>
            <a:endParaRPr lang="en-US" altLang="ko-KR" sz="1800" dirty="0">
              <a:solidFill>
                <a:schemeClr val="bg1"/>
              </a:solidFill>
            </a:endParaRPr>
          </a:p>
        </p:txBody>
      </p:sp>
      <p:sp>
        <p:nvSpPr>
          <p:cNvPr id="19466" name="Rectangle 28"/>
          <p:cNvSpPr>
            <a:spLocks noChangeArrowheads="1"/>
          </p:cNvSpPr>
          <p:nvPr/>
        </p:nvSpPr>
        <p:spPr bwMode="auto">
          <a:xfrm>
            <a:off x="1359289" y="2818019"/>
            <a:ext cx="457002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342900"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latinLnBrk="0">
              <a:buClr>
                <a:schemeClr val="bg1"/>
              </a:buClr>
              <a:buSzPct val="80000"/>
              <a:buFont typeface="Wingdings" panose="05000000000000000000" pitchFamily="2" charset="2"/>
              <a:buChar char="l"/>
            </a:pPr>
            <a:r>
              <a:rPr lang="en-US" altLang="ko-KR" sz="1800" dirty="0" err="1">
                <a:solidFill>
                  <a:schemeClr val="bg1"/>
                </a:solidFill>
              </a:rPr>
              <a:t>AutoBase</a:t>
            </a:r>
            <a:r>
              <a:rPr lang="en-US" altLang="ko-KR" sz="1800" dirty="0">
                <a:solidFill>
                  <a:schemeClr val="bg1"/>
                </a:solidFill>
              </a:rPr>
              <a:t> </a:t>
            </a:r>
            <a:r>
              <a:rPr lang="en-US" altLang="ko-KR" sz="1800" dirty="0" smtClean="0">
                <a:solidFill>
                  <a:schemeClr val="bg1"/>
                </a:solidFill>
              </a:rPr>
              <a:t>SMS </a:t>
            </a:r>
            <a:r>
              <a:rPr lang="ko-KR" altLang="en-US" sz="1800" dirty="0" smtClean="0">
                <a:solidFill>
                  <a:schemeClr val="bg1"/>
                </a:solidFill>
              </a:rPr>
              <a:t>응용프로그램 설정 방법</a:t>
            </a:r>
            <a:endParaRPr lang="en-US" altLang="ko-KR" sz="1800" dirty="0">
              <a:solidFill>
                <a:schemeClr val="bg1"/>
              </a:solidFill>
            </a:endParaRPr>
          </a:p>
        </p:txBody>
      </p:sp>
      <p:sp>
        <p:nvSpPr>
          <p:cNvPr id="19467" name="Text Box 7"/>
          <p:cNvSpPr txBox="1">
            <a:spLocks noChangeArrowheads="1"/>
          </p:cNvSpPr>
          <p:nvPr/>
        </p:nvSpPr>
        <p:spPr bwMode="auto">
          <a:xfrm>
            <a:off x="1641861" y="3232085"/>
            <a:ext cx="71322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latinLnBrk="0" hangingPunct="1">
              <a:spcBef>
                <a:spcPct val="0"/>
              </a:spcBef>
              <a:buFontTx/>
              <a:buChar char="-"/>
            </a:pPr>
            <a:r>
              <a:rPr lang="en-US" altLang="ko-KR" sz="1400" b="1" dirty="0" smtClean="0">
                <a:solidFill>
                  <a:schemeClr val="bg1"/>
                </a:solidFill>
              </a:rPr>
              <a:t> </a:t>
            </a:r>
            <a:r>
              <a:rPr lang="ko-KR" altLang="en-US" sz="1400" b="1" dirty="0" smtClean="0">
                <a:solidFill>
                  <a:schemeClr val="bg1"/>
                </a:solidFill>
              </a:rPr>
              <a:t>전송시스템 설정 </a:t>
            </a:r>
            <a:r>
              <a:rPr lang="en-US" altLang="ko-KR" sz="1400" b="1" dirty="0" smtClean="0">
                <a:solidFill>
                  <a:schemeClr val="bg1"/>
                </a:solidFill>
              </a:rPr>
              <a:t>: </a:t>
            </a:r>
            <a:r>
              <a:rPr lang="ko-KR" altLang="en-US" sz="1400" b="1" dirty="0" smtClean="0">
                <a:solidFill>
                  <a:schemeClr val="bg1"/>
                </a:solidFill>
              </a:rPr>
              <a:t>환경 설정 </a:t>
            </a:r>
            <a:r>
              <a:rPr lang="en-US" altLang="ko-KR" sz="1400" b="1" dirty="0" smtClean="0">
                <a:solidFill>
                  <a:schemeClr val="bg1"/>
                </a:solidFill>
              </a:rPr>
              <a:t>&gt;&gt; </a:t>
            </a:r>
            <a:r>
              <a:rPr lang="ko-KR" altLang="en-US" sz="1400" b="1" dirty="0" smtClean="0">
                <a:solidFill>
                  <a:schemeClr val="bg1"/>
                </a:solidFill>
              </a:rPr>
              <a:t>전송시스템 설정 </a:t>
            </a:r>
            <a:r>
              <a:rPr lang="en-US" altLang="ko-KR" sz="1400" b="1" dirty="0" smtClean="0">
                <a:solidFill>
                  <a:schemeClr val="bg1"/>
                </a:solidFill>
              </a:rPr>
              <a:t>&gt;&gt; SMS</a:t>
            </a:r>
            <a:r>
              <a:rPr lang="ko-KR" altLang="en-US" sz="1400" b="1" dirty="0">
                <a:solidFill>
                  <a:schemeClr val="bg1"/>
                </a:solidFill>
              </a:rPr>
              <a:t> </a:t>
            </a:r>
            <a:r>
              <a:rPr lang="ko-KR" altLang="en-US" sz="1400" b="1" dirty="0" smtClean="0">
                <a:solidFill>
                  <a:schemeClr val="bg1"/>
                </a:solidFill>
              </a:rPr>
              <a:t>계정 등록</a:t>
            </a:r>
            <a:endParaRPr lang="en-US" altLang="ko-KR" sz="1400" b="1" dirty="0" smtClean="0">
              <a:solidFill>
                <a:schemeClr val="bg1"/>
              </a:solidFill>
            </a:endParaRPr>
          </a:p>
          <a:p>
            <a:pPr eaLnBrk="1" latinLnBrk="0" hangingPunct="1">
              <a:lnSpc>
                <a:spcPct val="150000"/>
              </a:lnSpc>
              <a:spcBef>
                <a:spcPct val="0"/>
              </a:spcBef>
              <a:buFontTx/>
              <a:buChar char="-"/>
            </a:pPr>
            <a:r>
              <a:rPr lang="en-US" altLang="ko-KR" sz="1400" b="1" dirty="0" smtClean="0">
                <a:solidFill>
                  <a:schemeClr val="bg1"/>
                </a:solidFill>
              </a:rPr>
              <a:t> </a:t>
            </a:r>
            <a:r>
              <a:rPr lang="ko-KR" altLang="en-US" sz="1400" b="1" dirty="0" smtClean="0">
                <a:solidFill>
                  <a:schemeClr val="bg1"/>
                </a:solidFill>
              </a:rPr>
              <a:t>환경 설정 </a:t>
            </a:r>
            <a:r>
              <a:rPr lang="en-US" altLang="ko-KR" sz="1400" b="1" dirty="0" smtClean="0">
                <a:solidFill>
                  <a:schemeClr val="bg1"/>
                </a:solidFill>
              </a:rPr>
              <a:t>: </a:t>
            </a:r>
            <a:r>
              <a:rPr lang="ko-KR" altLang="en-US" sz="1400" b="1" dirty="0" smtClean="0">
                <a:solidFill>
                  <a:schemeClr val="bg1"/>
                </a:solidFill>
              </a:rPr>
              <a:t>환경 설정 </a:t>
            </a:r>
            <a:r>
              <a:rPr lang="en-US" altLang="ko-KR" sz="1400" b="1" dirty="0" smtClean="0">
                <a:solidFill>
                  <a:schemeClr val="bg1"/>
                </a:solidFill>
              </a:rPr>
              <a:t>&gt;&gt; </a:t>
            </a:r>
            <a:r>
              <a:rPr lang="ko-KR" altLang="en-US" sz="1400" b="1" dirty="0" smtClean="0">
                <a:solidFill>
                  <a:schemeClr val="bg1"/>
                </a:solidFill>
              </a:rPr>
              <a:t>환경 설정 </a:t>
            </a:r>
            <a:r>
              <a:rPr lang="en-US" altLang="ko-KR" sz="1400" b="1" dirty="0" smtClean="0">
                <a:solidFill>
                  <a:schemeClr val="bg1"/>
                </a:solidFill>
              </a:rPr>
              <a:t>&gt;&gt;</a:t>
            </a:r>
            <a:r>
              <a:rPr lang="ko-KR" altLang="en-US" sz="1400" b="1" dirty="0" smtClean="0">
                <a:solidFill>
                  <a:schemeClr val="bg1"/>
                </a:solidFill>
              </a:rPr>
              <a:t>사전 등록된 발신번호 등록</a:t>
            </a:r>
            <a:endParaRPr lang="en-US" altLang="ko-KR" sz="1400" b="1" dirty="0" smtClean="0">
              <a:solidFill>
                <a:schemeClr val="bg1"/>
              </a:solidFill>
            </a:endParaRPr>
          </a:p>
          <a:p>
            <a:pPr eaLnBrk="1" latinLnBrk="0" hangingPunct="1">
              <a:lnSpc>
                <a:spcPct val="150000"/>
              </a:lnSpc>
              <a:spcBef>
                <a:spcPct val="0"/>
              </a:spcBef>
              <a:buFontTx/>
              <a:buChar char="-"/>
            </a:pPr>
            <a:r>
              <a:rPr lang="en-US" altLang="ko-KR" sz="1400" b="1" dirty="0" smtClean="0">
                <a:solidFill>
                  <a:schemeClr val="bg1"/>
                </a:solidFill>
              </a:rPr>
              <a:t> </a:t>
            </a:r>
            <a:r>
              <a:rPr lang="ko-KR" altLang="en-US" sz="1400" b="1" dirty="0" smtClean="0">
                <a:solidFill>
                  <a:schemeClr val="bg1"/>
                </a:solidFill>
              </a:rPr>
              <a:t>사용자 설정 </a:t>
            </a:r>
            <a:r>
              <a:rPr lang="en-US" altLang="ko-KR" sz="1400" b="1" dirty="0" smtClean="0">
                <a:solidFill>
                  <a:schemeClr val="bg1"/>
                </a:solidFill>
              </a:rPr>
              <a:t>: </a:t>
            </a:r>
            <a:r>
              <a:rPr lang="ko-KR" altLang="en-US" sz="1400" b="1" dirty="0" smtClean="0">
                <a:solidFill>
                  <a:schemeClr val="bg1"/>
                </a:solidFill>
              </a:rPr>
              <a:t>환경 설정 </a:t>
            </a:r>
            <a:r>
              <a:rPr lang="en-US" altLang="ko-KR" sz="1400" b="1" dirty="0" smtClean="0">
                <a:solidFill>
                  <a:schemeClr val="bg1"/>
                </a:solidFill>
              </a:rPr>
              <a:t>&gt;&gt; </a:t>
            </a:r>
            <a:r>
              <a:rPr lang="ko-KR" altLang="en-US" sz="1400" b="1" dirty="0" smtClean="0">
                <a:solidFill>
                  <a:schemeClr val="bg1"/>
                </a:solidFill>
              </a:rPr>
              <a:t>사용자 설정</a:t>
            </a:r>
            <a:endParaRPr lang="en-US" altLang="ko-KR" sz="1400" b="1" dirty="0" smtClean="0">
              <a:solidFill>
                <a:schemeClr val="bg1"/>
              </a:solidFill>
            </a:endParaRPr>
          </a:p>
        </p:txBody>
      </p:sp>
      <p:sp>
        <p:nvSpPr>
          <p:cNvPr id="16" name="Text Box 7"/>
          <p:cNvSpPr txBox="1">
            <a:spLocks noChangeArrowheads="1"/>
          </p:cNvSpPr>
          <p:nvPr/>
        </p:nvSpPr>
        <p:spPr bwMode="auto">
          <a:xfrm>
            <a:off x="1643920" y="1735949"/>
            <a:ext cx="560601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latinLnBrk="0" hangingPunct="1">
              <a:lnSpc>
                <a:spcPct val="150000"/>
              </a:lnSpc>
              <a:spcBef>
                <a:spcPct val="0"/>
              </a:spcBef>
              <a:buFontTx/>
              <a:buChar char="-"/>
            </a:pPr>
            <a:r>
              <a:rPr lang="en-US" altLang="ko-KR" sz="1400" b="1" dirty="0" smtClean="0">
                <a:solidFill>
                  <a:schemeClr val="bg1"/>
                </a:solidFill>
              </a:rPr>
              <a:t> SMS </a:t>
            </a:r>
            <a:r>
              <a:rPr lang="ko-KR" altLang="en-US" sz="1400" b="1" dirty="0" smtClean="0">
                <a:solidFill>
                  <a:schemeClr val="bg1"/>
                </a:solidFill>
              </a:rPr>
              <a:t>홈페이지 가입</a:t>
            </a:r>
            <a:endParaRPr lang="en-US" altLang="ko-KR" sz="1400" b="1" dirty="0">
              <a:solidFill>
                <a:schemeClr val="bg1"/>
              </a:solidFill>
            </a:endParaRPr>
          </a:p>
          <a:p>
            <a:pPr latinLnBrk="0">
              <a:lnSpc>
                <a:spcPct val="150000"/>
              </a:lnSpc>
              <a:spcBef>
                <a:spcPct val="0"/>
              </a:spcBef>
              <a:buFontTx/>
              <a:buChar char="-"/>
            </a:pPr>
            <a:r>
              <a:rPr lang="en-US" altLang="ko-KR" sz="1400" b="1" dirty="0" smtClean="0">
                <a:solidFill>
                  <a:schemeClr val="bg1"/>
                </a:solidFill>
              </a:rPr>
              <a:t> </a:t>
            </a:r>
            <a:r>
              <a:rPr lang="ko-KR" altLang="en-US" sz="1400" b="1" dirty="0" smtClean="0">
                <a:solidFill>
                  <a:schemeClr val="bg1"/>
                </a:solidFill>
              </a:rPr>
              <a:t>발신번호 사전등록</a:t>
            </a:r>
            <a:endParaRPr lang="en-US" altLang="ko-KR" sz="1400" b="1" dirty="0">
              <a:solidFill>
                <a:schemeClr val="bg1"/>
              </a:solidFill>
            </a:endParaRPr>
          </a:p>
          <a:p>
            <a:pPr latinLnBrk="0">
              <a:lnSpc>
                <a:spcPct val="150000"/>
              </a:lnSpc>
              <a:spcBef>
                <a:spcPct val="0"/>
              </a:spcBef>
              <a:buFontTx/>
              <a:buChar char="-"/>
            </a:pPr>
            <a:r>
              <a:rPr lang="en-US" altLang="ko-KR" sz="1400" b="1" dirty="0" smtClean="0">
                <a:solidFill>
                  <a:schemeClr val="bg1"/>
                </a:solidFill>
              </a:rPr>
              <a:t> SMS</a:t>
            </a:r>
            <a:r>
              <a:rPr lang="ko-KR" altLang="en-US" sz="1400" b="1" dirty="0" smtClean="0">
                <a:solidFill>
                  <a:schemeClr val="bg1"/>
                </a:solidFill>
              </a:rPr>
              <a:t> 이용 요금 충전</a:t>
            </a:r>
            <a:endParaRPr lang="en-US" altLang="ko-KR" sz="1400" b="1" dirty="0" smtClean="0">
              <a:solidFill>
                <a:schemeClr val="bg1"/>
              </a:solidFill>
            </a:endParaRPr>
          </a:p>
        </p:txBody>
      </p:sp>
    </p:spTree>
    <p:extLst>
      <p:ext uri="{BB962C8B-B14F-4D97-AF65-F5344CB8AC3E}">
        <p14:creationId xmlns:p14="http://schemas.microsoft.com/office/powerpoint/2010/main" val="57185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그림 23" descr="bgGre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21508"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36"/>
          <p:cNvSpPr>
            <a:spLocks noGrp="1" noChangeArrowheads="1"/>
          </p:cNvSpPr>
          <p:nvPr>
            <p:ph type="title"/>
          </p:nvPr>
        </p:nvSpPr>
        <p:spPr>
          <a:xfrm>
            <a:off x="1785939" y="428625"/>
            <a:ext cx="6056312" cy="406400"/>
          </a:xfrm>
        </p:spPr>
        <p:txBody>
          <a:bodyPr>
            <a:normAutofit fontScale="90000"/>
          </a:bodyPr>
          <a:lstStyle/>
          <a:p>
            <a:pPr eaLnBrk="1" hangingPunct="1"/>
            <a:r>
              <a:rPr lang="ko-KR" altLang="en-US" sz="2800" b="1" dirty="0">
                <a:solidFill>
                  <a:schemeClr val="bg1"/>
                </a:solidFill>
              </a:rPr>
              <a:t>인   사   말</a:t>
            </a:r>
          </a:p>
        </p:txBody>
      </p:sp>
      <p:sp>
        <p:nvSpPr>
          <p:cNvPr id="21511" name="Rectangle 41"/>
          <p:cNvSpPr>
            <a:spLocks noChangeArrowheads="1"/>
          </p:cNvSpPr>
          <p:nvPr/>
        </p:nvSpPr>
        <p:spPr bwMode="auto">
          <a:xfrm>
            <a:off x="2928940" y="5711834"/>
            <a:ext cx="51972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r>
              <a:rPr lang="ko-KR" altLang="en-US" sz="1200"/>
              <a:t>㈜오토베이스 </a:t>
            </a:r>
            <a:endParaRPr lang="en-US" altLang="ko-KR" sz="1200"/>
          </a:p>
          <a:p>
            <a:pPr eaLnBrk="1" hangingPunct="1">
              <a:spcBef>
                <a:spcPct val="0"/>
              </a:spcBef>
              <a:buFontTx/>
              <a:buNone/>
            </a:pPr>
            <a:r>
              <a:rPr lang="ko-KR" altLang="en-US" sz="1200"/>
              <a:t>경기도 성남시 중원구 상대원</a:t>
            </a:r>
            <a:r>
              <a:rPr lang="en-US" altLang="ko-KR" sz="1200"/>
              <a:t>1</a:t>
            </a:r>
            <a:r>
              <a:rPr lang="ko-KR" altLang="en-US" sz="1200"/>
              <a:t>동 </a:t>
            </a:r>
            <a:r>
              <a:rPr lang="en-US" altLang="ko-KR" sz="1200"/>
              <a:t>190-1 SKn</a:t>
            </a:r>
            <a:r>
              <a:rPr lang="ko-KR" altLang="en-US" sz="1200"/>
              <a:t>테크노파크 비즈센터 </a:t>
            </a:r>
            <a:r>
              <a:rPr lang="en-US" altLang="ko-KR" sz="1200"/>
              <a:t>1201</a:t>
            </a:r>
            <a:r>
              <a:rPr lang="ko-KR" altLang="en-US" sz="1200"/>
              <a:t>호</a:t>
            </a:r>
            <a:endParaRPr lang="en-US" altLang="ko-KR" sz="1200"/>
          </a:p>
          <a:p>
            <a:pPr eaLnBrk="1" hangingPunct="1">
              <a:spcBef>
                <a:spcPct val="0"/>
              </a:spcBef>
              <a:buFontTx/>
              <a:buNone/>
            </a:pPr>
            <a:r>
              <a:rPr lang="en-US" altLang="ko-KR" sz="1200"/>
              <a:t>Tel) (031) 776-0800, Fax) (031)-776-0802</a:t>
            </a:r>
          </a:p>
        </p:txBody>
      </p:sp>
      <p:sp>
        <p:nvSpPr>
          <p:cNvPr id="21512" name="Text Box 1083"/>
          <p:cNvSpPr txBox="1">
            <a:spLocks noChangeArrowheads="1"/>
          </p:cNvSpPr>
          <p:nvPr/>
        </p:nvSpPr>
        <p:spPr bwMode="auto">
          <a:xfrm>
            <a:off x="571506" y="6367466"/>
            <a:ext cx="2592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r>
              <a:rPr lang="en-US" altLang="ko-KR" sz="1200">
                <a:latin typeface="Arial Unicode MS" panose="020B0604020202020204" pitchFamily="50" charset="-127"/>
                <a:ea typeface="Arial Unicode MS" panose="020B0604020202020204" pitchFamily="50" charset="-127"/>
                <a:cs typeface="Arial Unicode MS" panose="020B0604020202020204" pitchFamily="50" charset="-127"/>
              </a:rPr>
              <a:t>www.autobase.biz</a:t>
            </a:r>
          </a:p>
        </p:txBody>
      </p:sp>
      <p:pic>
        <p:nvPicPr>
          <p:cNvPr id="21513" name="그림 6" descr="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070" y="5295902"/>
            <a:ext cx="16430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
          <p:cNvSpPr txBox="1">
            <a:spLocks noChangeArrowheads="1"/>
          </p:cNvSpPr>
          <p:nvPr/>
        </p:nvSpPr>
        <p:spPr>
          <a:xfrm>
            <a:off x="2214566" y="2786064"/>
            <a:ext cx="4751387" cy="1009651"/>
          </a:xfrm>
          <a:prstGeom prst="rect">
            <a:avLst/>
          </a:prstGeom>
        </p:spPr>
        <p:txBody>
          <a:bodyPr anchor="ctr">
            <a:normAutofit/>
          </a:bodyPr>
          <a:lstStyle/>
          <a:p>
            <a:pPr algn="ctr">
              <a:defRPr/>
            </a:pPr>
            <a:r>
              <a:rPr lang="en-US" altLang="ko-KR" sz="2400" i="1" dirty="0">
                <a:latin typeface="Arial Black" pitchFamily="34" charset="0"/>
                <a:ea typeface="+mj-ea"/>
                <a:cs typeface="+mj-cs"/>
              </a:rPr>
              <a:t>“ </a:t>
            </a:r>
            <a:r>
              <a:rPr lang="ko-KR" altLang="en-US" sz="2400" i="1" dirty="0">
                <a:latin typeface="+mj-lt"/>
                <a:ea typeface="+mj-ea"/>
                <a:cs typeface="+mj-cs"/>
              </a:rPr>
              <a:t>시청하여 주셔서 감사합니다 </a:t>
            </a:r>
            <a:r>
              <a:rPr lang="en-US" altLang="ko-KR" sz="2400" i="1" dirty="0">
                <a:latin typeface="Arial Black" pitchFamily="34" charset="0"/>
                <a:ea typeface="+mj-ea"/>
                <a:cs typeface="+mj-cs"/>
              </a:rPr>
              <a:t>”</a:t>
            </a:r>
          </a:p>
        </p:txBody>
      </p:sp>
    </p:spTree>
    <p:extLst>
      <p:ext uri="{BB962C8B-B14F-4D97-AF65-F5344CB8AC3E}">
        <p14:creationId xmlns:p14="http://schemas.microsoft.com/office/powerpoint/2010/main" val="2078290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그림 3"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5124"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57876"/>
            <a:ext cx="2844800"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7"/>
          <p:cNvGrpSpPr>
            <a:grpSpLocks/>
          </p:cNvGrpSpPr>
          <p:nvPr/>
        </p:nvGrpSpPr>
        <p:grpSpPr bwMode="auto">
          <a:xfrm>
            <a:off x="-424554" y="2012093"/>
            <a:ext cx="9220202" cy="654907"/>
            <a:chOff x="1655" y="1183"/>
            <a:chExt cx="3266" cy="161"/>
          </a:xfrm>
          <a:gradFill flip="none" rotWithShape="1">
            <a:gsLst>
              <a:gs pos="0">
                <a:srgbClr val="8488C4">
                  <a:alpha val="0"/>
                </a:srgbClr>
              </a:gs>
              <a:gs pos="39000">
                <a:srgbClr val="D4DEFF"/>
              </a:gs>
              <a:gs pos="83000">
                <a:srgbClr val="D4DEFF"/>
              </a:gs>
              <a:gs pos="100000">
                <a:srgbClr val="96AB94">
                  <a:alpha val="0"/>
                </a:srgbClr>
              </a:gs>
            </a:gsLst>
            <a:lin ang="0" scaled="1"/>
            <a:tileRect/>
          </a:gradFill>
        </p:grpSpPr>
        <p:sp>
          <p:nvSpPr>
            <p:cNvPr id="10" name="Rectangle 38"/>
            <p:cNvSpPr>
              <a:spLocks noChangeArrowheads="1"/>
            </p:cNvSpPr>
            <p:nvPr/>
          </p:nvSpPr>
          <p:spPr bwMode="auto">
            <a:xfrm>
              <a:off x="1655" y="1183"/>
              <a:ext cx="1860" cy="161"/>
            </a:xfrm>
            <a:prstGeom prst="rect">
              <a:avLst/>
            </a:prstGeom>
            <a:grpFill/>
            <a:ln w="9525" algn="ctr">
              <a:noFill/>
              <a:miter lim="800000"/>
              <a:headEnd/>
              <a:tailEnd/>
            </a:ln>
          </p:spPr>
          <p:txBody>
            <a:bodyPr wrap="none" anchor="ctr"/>
            <a:lstStyle/>
            <a:p>
              <a:pPr>
                <a:spcBef>
                  <a:spcPct val="20000"/>
                </a:spcBef>
                <a:buClr>
                  <a:schemeClr val="tx1"/>
                </a:buClr>
                <a:buSzPct val="80000"/>
                <a:buFont typeface="Wingdings" pitchFamily="2" charset="2"/>
                <a:buChar char="l"/>
                <a:defRPr/>
              </a:pPr>
              <a:endParaRPr lang="ko-KR" altLang="en-US">
                <a:ea typeface="HY견고딕" pitchFamily="18" charset="-127"/>
              </a:endParaRPr>
            </a:p>
          </p:txBody>
        </p:sp>
        <p:sp>
          <p:nvSpPr>
            <p:cNvPr id="11" name="Rectangle 39"/>
            <p:cNvSpPr>
              <a:spLocks noChangeArrowheads="1"/>
            </p:cNvSpPr>
            <p:nvPr/>
          </p:nvSpPr>
          <p:spPr bwMode="auto">
            <a:xfrm>
              <a:off x="3491" y="1183"/>
              <a:ext cx="1430" cy="161"/>
            </a:xfrm>
            <a:prstGeom prst="rect">
              <a:avLst/>
            </a:prstGeom>
            <a:grpFill/>
            <a:ln w="9525" algn="ctr">
              <a:noFill/>
              <a:miter lim="800000"/>
              <a:headEnd/>
              <a:tailEnd/>
            </a:ln>
          </p:spPr>
          <p:txBody>
            <a:bodyPr wrap="none" anchor="ctr"/>
            <a:lstStyle/>
            <a:p>
              <a:pPr>
                <a:spcBef>
                  <a:spcPct val="20000"/>
                </a:spcBef>
                <a:buClr>
                  <a:schemeClr val="tx1"/>
                </a:buClr>
                <a:buSzPct val="80000"/>
                <a:buFont typeface="Wingdings" pitchFamily="2" charset="2"/>
                <a:buChar char="l"/>
                <a:defRPr/>
              </a:pPr>
              <a:endParaRPr lang="ko-KR" altLang="en-US">
                <a:ea typeface="HY견고딕" pitchFamily="18" charset="-127"/>
              </a:endParaRPr>
            </a:p>
          </p:txBody>
        </p:sp>
      </p:grpSp>
      <p:sp>
        <p:nvSpPr>
          <p:cNvPr id="15" name="Rectangle 3"/>
          <p:cNvSpPr txBox="1">
            <a:spLocks noChangeArrowheads="1"/>
          </p:cNvSpPr>
          <p:nvPr/>
        </p:nvSpPr>
        <p:spPr bwMode="auto">
          <a:xfrm>
            <a:off x="1396793" y="2078048"/>
            <a:ext cx="6647761" cy="50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a:spcBef>
                <a:spcPct val="30000"/>
              </a:spcBef>
              <a:buClr>
                <a:schemeClr val="bg1"/>
              </a:buClr>
            </a:pPr>
            <a:r>
              <a:rPr lang="ko-KR" altLang="en-US" sz="2200" b="1" dirty="0" err="1" smtClean="0">
                <a:solidFill>
                  <a:schemeClr val="accent1">
                    <a:lumMod val="75000"/>
                  </a:schemeClr>
                </a:solidFill>
              </a:rPr>
              <a:t>웹서비스를</a:t>
            </a:r>
            <a:r>
              <a:rPr lang="ko-KR" altLang="en-US" sz="2200" b="1" dirty="0" smtClean="0">
                <a:solidFill>
                  <a:schemeClr val="accent1">
                    <a:lumMod val="75000"/>
                  </a:schemeClr>
                </a:solidFill>
              </a:rPr>
              <a:t> 이용한 문자</a:t>
            </a:r>
            <a:r>
              <a:rPr lang="en-US" altLang="ko-KR" sz="2200" b="1" dirty="0" smtClean="0">
                <a:solidFill>
                  <a:schemeClr val="accent1">
                    <a:lumMod val="75000"/>
                  </a:schemeClr>
                </a:solidFill>
              </a:rPr>
              <a:t>/</a:t>
            </a:r>
            <a:r>
              <a:rPr lang="ko-KR" altLang="en-US" sz="2200" b="1" dirty="0" smtClean="0">
                <a:solidFill>
                  <a:schemeClr val="accent1">
                    <a:lumMod val="75000"/>
                  </a:schemeClr>
                </a:solidFill>
              </a:rPr>
              <a:t>음성 메시지 설정 방법</a:t>
            </a:r>
            <a:r>
              <a:rPr lang="en-US" altLang="ko-KR" sz="2200" b="1" dirty="0">
                <a:solidFill>
                  <a:schemeClr val="accent1">
                    <a:lumMod val="75000"/>
                  </a:schemeClr>
                </a:solidFill>
              </a:rPr>
              <a:t/>
            </a:r>
            <a:br>
              <a:rPr lang="en-US" altLang="ko-KR" sz="2200" b="1" dirty="0">
                <a:solidFill>
                  <a:schemeClr val="accent1">
                    <a:lumMod val="75000"/>
                  </a:schemeClr>
                </a:solidFill>
              </a:rPr>
            </a:br>
            <a:r>
              <a:rPr lang="en-US" altLang="ko-KR" sz="2200" b="1" dirty="0">
                <a:solidFill>
                  <a:schemeClr val="accent1">
                    <a:lumMod val="75000"/>
                  </a:schemeClr>
                </a:solidFill>
              </a:rPr>
              <a:t/>
            </a:r>
            <a:br>
              <a:rPr lang="en-US" altLang="ko-KR" sz="2200" b="1" dirty="0">
                <a:solidFill>
                  <a:schemeClr val="accent1">
                    <a:lumMod val="75000"/>
                  </a:schemeClr>
                </a:solidFill>
              </a:rPr>
            </a:br>
            <a:r>
              <a:rPr lang="ko-KR" altLang="en-US" sz="2200" b="1" dirty="0">
                <a:solidFill>
                  <a:schemeClr val="accent1">
                    <a:lumMod val="75000"/>
                  </a:schemeClr>
                </a:solidFill>
              </a:rPr>
              <a:t> </a:t>
            </a:r>
            <a:endParaRPr lang="en-US" altLang="ko-KR" sz="2200" b="1" dirty="0">
              <a:solidFill>
                <a:schemeClr val="accent1">
                  <a:lumMod val="75000"/>
                </a:schemeClr>
              </a:solidFill>
            </a:endParaRPr>
          </a:p>
          <a:p>
            <a:pPr eaLnBrk="1" hangingPunct="1">
              <a:spcBef>
                <a:spcPct val="30000"/>
              </a:spcBef>
              <a:buClr>
                <a:schemeClr val="bg1"/>
              </a:buClr>
            </a:pPr>
            <a:endParaRPr lang="ko-KR" altLang="en-US" sz="2200" b="1" dirty="0">
              <a:solidFill>
                <a:schemeClr val="accent1">
                  <a:lumMod val="75000"/>
                </a:schemeClr>
              </a:solidFill>
            </a:endParaRPr>
          </a:p>
        </p:txBody>
      </p:sp>
      <p:sp>
        <p:nvSpPr>
          <p:cNvPr id="5129" name="TextBox 29"/>
          <p:cNvSpPr txBox="1">
            <a:spLocks noChangeArrowheads="1"/>
          </p:cNvSpPr>
          <p:nvPr/>
        </p:nvSpPr>
        <p:spPr bwMode="auto">
          <a:xfrm>
            <a:off x="2268538" y="3357570"/>
            <a:ext cx="490661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lvl="1">
              <a:spcBef>
                <a:spcPct val="0"/>
              </a:spcBef>
              <a:buFontTx/>
              <a:buChar char="-"/>
            </a:pPr>
            <a:r>
              <a:rPr lang="en-US" altLang="ko-KR" sz="1600" b="1" dirty="0" smtClean="0">
                <a:solidFill>
                  <a:srgbClr val="F2F2F2"/>
                </a:solidFill>
              </a:rPr>
              <a:t> </a:t>
            </a:r>
            <a:r>
              <a:rPr lang="en-US" altLang="ko-KR" sz="1600" b="1" dirty="0" err="1" smtClean="0">
                <a:solidFill>
                  <a:srgbClr val="F2F2F2"/>
                </a:solidFill>
              </a:rPr>
              <a:t>AutoBase</a:t>
            </a:r>
            <a:r>
              <a:rPr lang="en-US" altLang="ko-KR" sz="1600" b="1" dirty="0" smtClean="0">
                <a:solidFill>
                  <a:srgbClr val="F2F2F2"/>
                </a:solidFill>
              </a:rPr>
              <a:t> SMS </a:t>
            </a:r>
            <a:r>
              <a:rPr lang="ko-KR" altLang="en-US" sz="1600" b="1" dirty="0" smtClean="0">
                <a:solidFill>
                  <a:srgbClr val="F2F2F2"/>
                </a:solidFill>
              </a:rPr>
              <a:t>기능이란</a:t>
            </a:r>
            <a:r>
              <a:rPr lang="en-US" altLang="ko-KR" sz="1600" b="1" dirty="0" smtClean="0">
                <a:solidFill>
                  <a:srgbClr val="F2F2F2"/>
                </a:solidFill>
              </a:rPr>
              <a:t>?</a:t>
            </a:r>
          </a:p>
          <a:p>
            <a:pPr marL="0" lvl="1">
              <a:spcBef>
                <a:spcPct val="0"/>
              </a:spcBef>
              <a:buFontTx/>
              <a:buChar char="-"/>
            </a:pPr>
            <a:endParaRPr lang="en-US" altLang="ko-KR" sz="1600" b="1" dirty="0">
              <a:solidFill>
                <a:srgbClr val="F2F2F2"/>
              </a:solidFill>
            </a:endParaRPr>
          </a:p>
          <a:p>
            <a:pPr marL="0" lvl="1">
              <a:spcBef>
                <a:spcPct val="0"/>
              </a:spcBef>
              <a:buFontTx/>
              <a:buChar char="-"/>
            </a:pPr>
            <a:r>
              <a:rPr lang="ko-KR" altLang="en-US" sz="1600" b="1" dirty="0" smtClean="0">
                <a:solidFill>
                  <a:srgbClr val="F2F2F2"/>
                </a:solidFill>
              </a:rPr>
              <a:t> </a:t>
            </a:r>
            <a:r>
              <a:rPr lang="en-US" altLang="ko-KR" sz="1600" b="1" dirty="0" err="1" smtClean="0">
                <a:solidFill>
                  <a:srgbClr val="F2F2F2"/>
                </a:solidFill>
              </a:rPr>
              <a:t>AutoBase</a:t>
            </a:r>
            <a:r>
              <a:rPr lang="en-US" altLang="ko-KR" sz="1600" b="1" dirty="0" smtClean="0">
                <a:solidFill>
                  <a:srgbClr val="F2F2F2"/>
                </a:solidFill>
              </a:rPr>
              <a:t> SMS </a:t>
            </a:r>
            <a:r>
              <a:rPr lang="ko-KR" altLang="en-US" sz="1600" b="1" dirty="0" err="1" smtClean="0">
                <a:solidFill>
                  <a:srgbClr val="F2F2F2"/>
                </a:solidFill>
              </a:rPr>
              <a:t>웹서비스</a:t>
            </a:r>
            <a:r>
              <a:rPr lang="ko-KR" altLang="en-US" sz="1600" b="1" dirty="0" smtClean="0">
                <a:solidFill>
                  <a:srgbClr val="F2F2F2"/>
                </a:solidFill>
              </a:rPr>
              <a:t> 이용 전 준비 사항</a:t>
            </a:r>
            <a:endParaRPr lang="en-US" altLang="ko-KR" sz="1600" b="1" dirty="0" smtClean="0">
              <a:solidFill>
                <a:srgbClr val="F2F2F2"/>
              </a:solidFill>
            </a:endParaRPr>
          </a:p>
          <a:p>
            <a:pPr marL="0" lvl="1">
              <a:spcBef>
                <a:spcPct val="0"/>
              </a:spcBef>
              <a:buFontTx/>
              <a:buChar char="-"/>
            </a:pPr>
            <a:endParaRPr lang="en-US" altLang="ko-KR" sz="1600" b="1" dirty="0">
              <a:solidFill>
                <a:srgbClr val="F2F2F2"/>
              </a:solidFill>
            </a:endParaRPr>
          </a:p>
          <a:p>
            <a:pPr marL="0" lvl="1">
              <a:spcBef>
                <a:spcPct val="0"/>
              </a:spcBef>
              <a:buFontTx/>
              <a:buChar char="-"/>
            </a:pPr>
            <a:r>
              <a:rPr lang="en-US" altLang="ko-KR" sz="1600" b="1" dirty="0">
                <a:solidFill>
                  <a:srgbClr val="F2F2F2"/>
                </a:solidFill>
              </a:rPr>
              <a:t> </a:t>
            </a:r>
            <a:r>
              <a:rPr lang="en-US" altLang="ko-KR" sz="1600" b="1" dirty="0" err="1">
                <a:solidFill>
                  <a:srgbClr val="F2F2F2"/>
                </a:solidFill>
              </a:rPr>
              <a:t>AutoBase</a:t>
            </a:r>
            <a:r>
              <a:rPr lang="en-US" altLang="ko-KR" sz="1600" b="1" dirty="0">
                <a:solidFill>
                  <a:srgbClr val="F2F2F2"/>
                </a:solidFill>
              </a:rPr>
              <a:t> </a:t>
            </a:r>
            <a:r>
              <a:rPr lang="en-US" altLang="ko-KR" sz="1600" b="1" dirty="0" smtClean="0">
                <a:solidFill>
                  <a:srgbClr val="F2F2F2"/>
                </a:solidFill>
              </a:rPr>
              <a:t>SMS </a:t>
            </a:r>
            <a:r>
              <a:rPr lang="ko-KR" altLang="en-US" sz="1600" b="1" dirty="0" smtClean="0">
                <a:solidFill>
                  <a:srgbClr val="F2F2F2"/>
                </a:solidFill>
              </a:rPr>
              <a:t>응용프로그램 설정방법</a:t>
            </a:r>
            <a:endParaRPr lang="en-US" altLang="ko-KR" sz="1600" b="1" dirty="0" smtClean="0">
              <a:solidFill>
                <a:srgbClr val="F2F2F2"/>
              </a:solidFill>
            </a:endParaRPr>
          </a:p>
          <a:p>
            <a:pPr marL="0" lvl="1">
              <a:spcBef>
                <a:spcPct val="0"/>
              </a:spcBef>
              <a:buFontTx/>
              <a:buChar char="-"/>
            </a:pPr>
            <a:endParaRPr lang="en-US" altLang="ko-KR" sz="1600" b="1" dirty="0">
              <a:solidFill>
                <a:srgbClr val="F2F2F2"/>
              </a:solidFill>
            </a:endParaRPr>
          </a:p>
          <a:p>
            <a:pPr marL="0" lvl="1">
              <a:spcBef>
                <a:spcPct val="0"/>
              </a:spcBef>
              <a:buFontTx/>
              <a:buChar char="-"/>
            </a:pPr>
            <a:r>
              <a:rPr lang="ko-KR" altLang="en-US" sz="1600" b="1" dirty="0" smtClean="0">
                <a:solidFill>
                  <a:srgbClr val="F2F2F2"/>
                </a:solidFill>
              </a:rPr>
              <a:t> 실습</a:t>
            </a:r>
            <a:endParaRPr lang="en-US" altLang="ko-KR" sz="1600" b="1" dirty="0" smtClean="0">
              <a:solidFill>
                <a:srgbClr val="F2F2F2"/>
              </a:solidFill>
            </a:endParaRPr>
          </a:p>
          <a:p>
            <a:pPr marL="0" lvl="1">
              <a:spcBef>
                <a:spcPct val="0"/>
              </a:spcBef>
              <a:buNone/>
            </a:pPr>
            <a:endParaRPr lang="en-US" altLang="ko-KR" sz="1600" b="1" dirty="0">
              <a:solidFill>
                <a:srgbClr val="F2F2F2"/>
              </a:solidFill>
            </a:endParaRPr>
          </a:p>
        </p:txBody>
      </p:sp>
      <p:sp>
        <p:nvSpPr>
          <p:cNvPr id="5130" name="Rectangle 36"/>
          <p:cNvSpPr>
            <a:spLocks noChangeArrowheads="1"/>
          </p:cNvSpPr>
          <p:nvPr/>
        </p:nvSpPr>
        <p:spPr bwMode="auto">
          <a:xfrm>
            <a:off x="1836747" y="428625"/>
            <a:ext cx="49672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algn="ctr" eaLnBrk="1" hangingPunct="1">
              <a:spcBef>
                <a:spcPct val="0"/>
              </a:spcBef>
              <a:buFontTx/>
              <a:buNone/>
            </a:pPr>
            <a:r>
              <a:rPr lang="en-US" altLang="ko-KR" sz="2800">
                <a:solidFill>
                  <a:schemeClr val="bg1"/>
                </a:solidFill>
              </a:rPr>
              <a:t>Contents</a:t>
            </a:r>
          </a:p>
        </p:txBody>
      </p:sp>
    </p:spTree>
    <p:extLst>
      <p:ext uri="{BB962C8B-B14F-4D97-AF65-F5344CB8AC3E}">
        <p14:creationId xmlns:p14="http://schemas.microsoft.com/office/powerpoint/2010/main" val="3860043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그림 21"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2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7172"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57876"/>
            <a:ext cx="2844800"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28"/>
          <p:cNvSpPr>
            <a:spLocks noChangeArrowheads="1"/>
          </p:cNvSpPr>
          <p:nvPr/>
        </p:nvSpPr>
        <p:spPr bwMode="auto">
          <a:xfrm>
            <a:off x="971557" y="1839049"/>
            <a:ext cx="3786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342900"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eaLnBrk="1" latinLnBrk="0" hangingPunct="1">
              <a:buClr>
                <a:schemeClr val="bg1"/>
              </a:buClr>
              <a:buSzPct val="80000"/>
              <a:buFont typeface="Wingdings" panose="05000000000000000000" pitchFamily="2" charset="2"/>
              <a:buChar char="l"/>
            </a:pPr>
            <a:r>
              <a:rPr lang="ko-KR" altLang="en-US" sz="1800" dirty="0" smtClean="0">
                <a:solidFill>
                  <a:schemeClr val="bg1"/>
                </a:solidFill>
              </a:rPr>
              <a:t>문자</a:t>
            </a:r>
            <a:r>
              <a:rPr lang="en-US" altLang="ko-KR" sz="1800" dirty="0" smtClean="0">
                <a:solidFill>
                  <a:schemeClr val="bg1"/>
                </a:solidFill>
              </a:rPr>
              <a:t>/</a:t>
            </a:r>
            <a:r>
              <a:rPr lang="ko-KR" altLang="en-US" sz="1800" dirty="0" smtClean="0">
                <a:solidFill>
                  <a:schemeClr val="bg1"/>
                </a:solidFill>
              </a:rPr>
              <a:t>음성 메시지 관리기란</a:t>
            </a:r>
            <a:r>
              <a:rPr lang="en-US" altLang="ko-KR" sz="1800" dirty="0" smtClean="0">
                <a:solidFill>
                  <a:schemeClr val="bg1"/>
                </a:solidFill>
              </a:rPr>
              <a:t>?</a:t>
            </a:r>
            <a:endParaRPr lang="en-US" altLang="ko-KR" sz="1800" dirty="0">
              <a:solidFill>
                <a:schemeClr val="bg1"/>
              </a:solidFill>
            </a:endParaRPr>
          </a:p>
        </p:txBody>
      </p:sp>
      <p:sp>
        <p:nvSpPr>
          <p:cNvPr id="7176" name="Text Box 7"/>
          <p:cNvSpPr txBox="1">
            <a:spLocks noChangeArrowheads="1"/>
          </p:cNvSpPr>
          <p:nvPr/>
        </p:nvSpPr>
        <p:spPr bwMode="auto">
          <a:xfrm>
            <a:off x="1196981" y="2198397"/>
            <a:ext cx="7048500"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a:buNone/>
            </a:pPr>
            <a:r>
              <a:rPr lang="en-US" altLang="ko-KR" sz="1400" b="1" dirty="0" smtClean="0">
                <a:solidFill>
                  <a:schemeClr val="bg1"/>
                </a:solidFill>
              </a:rPr>
              <a:t>- </a:t>
            </a:r>
            <a:r>
              <a:rPr lang="ko-KR" altLang="ko-KR" sz="1400" dirty="0">
                <a:solidFill>
                  <a:schemeClr val="bg1"/>
                </a:solidFill>
              </a:rPr>
              <a:t>문자 음성 메시지 관리기는 경보 발생시 지정 관리자의 휴대 전화로 경보 메시지를 문자나 음성으로 전송해주는 기능을 한다.</a:t>
            </a:r>
          </a:p>
          <a:p>
            <a:pPr>
              <a:buNone/>
            </a:pPr>
            <a:r>
              <a:rPr lang="en-US" altLang="ko-KR" sz="1400" dirty="0" smtClean="0">
                <a:solidFill>
                  <a:schemeClr val="bg1"/>
                </a:solidFill>
              </a:rPr>
              <a:t>- </a:t>
            </a:r>
            <a:r>
              <a:rPr lang="ko-KR" altLang="ko-KR" sz="1400" dirty="0" smtClean="0">
                <a:solidFill>
                  <a:schemeClr val="bg1"/>
                </a:solidFill>
              </a:rPr>
              <a:t>문자 </a:t>
            </a:r>
            <a:r>
              <a:rPr lang="ko-KR" altLang="ko-KR" sz="1400" dirty="0">
                <a:solidFill>
                  <a:schemeClr val="bg1"/>
                </a:solidFill>
              </a:rPr>
              <a:t>음성 메시지를 사용하기 위해서는 경보 발생 감시프로그램이 작동되고 있는 PC에 송신용 단말기(핸드폰)와 연결되어 있어야 하며, 해당 단말기 회사의 메시지 전송프로그램이 있어야 한다. (연결 선과, 프로그램은 해당 단말기 회사에서 구입) 또는 인터넷이 연결되어 있다면 SMS Web Service (www.sms.autobase.biz)</a:t>
            </a:r>
            <a:r>
              <a:rPr lang="ko-KR" altLang="ko-KR" sz="1400" dirty="0" err="1">
                <a:solidFill>
                  <a:schemeClr val="bg1"/>
                </a:solidFill>
              </a:rPr>
              <a:t>를</a:t>
            </a:r>
            <a:r>
              <a:rPr lang="ko-KR" altLang="ko-KR" sz="1400" dirty="0">
                <a:solidFill>
                  <a:schemeClr val="bg1"/>
                </a:solidFill>
              </a:rPr>
              <a:t> 이용할 수 있다.</a:t>
            </a:r>
          </a:p>
        </p:txBody>
      </p:sp>
      <p:sp>
        <p:nvSpPr>
          <p:cNvPr id="7178" name="Rectangle 36"/>
          <p:cNvSpPr>
            <a:spLocks noChangeArrowheads="1"/>
          </p:cNvSpPr>
          <p:nvPr/>
        </p:nvSpPr>
        <p:spPr bwMode="auto">
          <a:xfrm>
            <a:off x="1366838" y="428625"/>
            <a:ext cx="704850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latinLnBrk="0">
              <a:buClr>
                <a:schemeClr val="bg1"/>
              </a:buClr>
              <a:buSzPct val="80000"/>
              <a:buFont typeface="Wingdings" panose="05000000000000000000" pitchFamily="2" charset="2"/>
              <a:buChar char="l"/>
            </a:pPr>
            <a:r>
              <a:rPr lang="en-US" altLang="ko-KR" sz="2400" b="1" dirty="0" err="1">
                <a:solidFill>
                  <a:srgbClr val="F2F2F2"/>
                </a:solidFill>
              </a:rPr>
              <a:t>AutoBase</a:t>
            </a:r>
            <a:r>
              <a:rPr lang="en-US" altLang="ko-KR" sz="2400" b="1" dirty="0">
                <a:solidFill>
                  <a:srgbClr val="F2F2F2"/>
                </a:solidFill>
              </a:rPr>
              <a:t> SMS </a:t>
            </a:r>
            <a:r>
              <a:rPr lang="ko-KR" altLang="en-US" sz="2400" b="1" dirty="0" smtClean="0">
                <a:solidFill>
                  <a:srgbClr val="F2F2F2"/>
                </a:solidFill>
              </a:rPr>
              <a:t>기능</a:t>
            </a:r>
            <a:endParaRPr lang="en-US" altLang="ko-KR" sz="2400" b="1" dirty="0">
              <a:solidFill>
                <a:srgbClr val="F2F2F2"/>
              </a:solidFill>
            </a:endParaRPr>
          </a:p>
        </p:txBody>
      </p:sp>
    </p:spTree>
    <p:extLst>
      <p:ext uri="{BB962C8B-B14F-4D97-AF65-F5344CB8AC3E}">
        <p14:creationId xmlns:p14="http://schemas.microsoft.com/office/powerpoint/2010/main" val="1526187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그림 21"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2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7172"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57876"/>
            <a:ext cx="2844800"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28"/>
          <p:cNvSpPr>
            <a:spLocks noChangeArrowheads="1"/>
          </p:cNvSpPr>
          <p:nvPr/>
        </p:nvSpPr>
        <p:spPr bwMode="auto">
          <a:xfrm>
            <a:off x="1366838" y="1419851"/>
            <a:ext cx="3786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342900"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eaLnBrk="1" latinLnBrk="0" hangingPunct="1">
              <a:buClr>
                <a:schemeClr val="bg1"/>
              </a:buClr>
              <a:buSzPct val="80000"/>
              <a:buFont typeface="Wingdings" panose="05000000000000000000" pitchFamily="2" charset="2"/>
              <a:buChar char="l"/>
            </a:pPr>
            <a:r>
              <a:rPr lang="en-US" altLang="ko-KR" sz="1800" dirty="0" smtClean="0">
                <a:solidFill>
                  <a:schemeClr val="bg1"/>
                </a:solidFill>
              </a:rPr>
              <a:t>SMS </a:t>
            </a:r>
            <a:r>
              <a:rPr lang="ko-KR" altLang="en-US" sz="1800" dirty="0" smtClean="0">
                <a:solidFill>
                  <a:schemeClr val="bg1"/>
                </a:solidFill>
              </a:rPr>
              <a:t>홈페이지 가입</a:t>
            </a:r>
            <a:endParaRPr lang="en-US" altLang="ko-KR" sz="1800" dirty="0">
              <a:solidFill>
                <a:schemeClr val="bg1"/>
              </a:solidFill>
            </a:endParaRPr>
          </a:p>
        </p:txBody>
      </p:sp>
      <p:sp>
        <p:nvSpPr>
          <p:cNvPr id="7178" name="Rectangle 36"/>
          <p:cNvSpPr>
            <a:spLocks noChangeArrowheads="1"/>
          </p:cNvSpPr>
          <p:nvPr/>
        </p:nvSpPr>
        <p:spPr bwMode="auto">
          <a:xfrm>
            <a:off x="1366838" y="428625"/>
            <a:ext cx="704850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latinLnBrk="0">
              <a:buClr>
                <a:schemeClr val="bg1"/>
              </a:buClr>
              <a:buSzPct val="80000"/>
              <a:buFont typeface="Wingdings" panose="05000000000000000000" pitchFamily="2" charset="2"/>
              <a:buChar char="l"/>
            </a:pPr>
            <a:r>
              <a:rPr lang="en-US" altLang="ko-KR" sz="2400" b="1" dirty="0" err="1" smtClean="0">
                <a:solidFill>
                  <a:srgbClr val="F2F2F2"/>
                </a:solidFill>
              </a:rPr>
              <a:t>AutoBase</a:t>
            </a:r>
            <a:r>
              <a:rPr lang="en-US" altLang="ko-KR" sz="2400" b="1" dirty="0" smtClean="0">
                <a:solidFill>
                  <a:srgbClr val="F2F2F2"/>
                </a:solidFill>
              </a:rPr>
              <a:t> SMS </a:t>
            </a:r>
            <a:r>
              <a:rPr lang="ko-KR" altLang="en-US" sz="2400" b="1" dirty="0" err="1" smtClean="0">
                <a:solidFill>
                  <a:srgbClr val="F2F2F2"/>
                </a:solidFill>
              </a:rPr>
              <a:t>웹서비스</a:t>
            </a:r>
            <a:r>
              <a:rPr lang="ko-KR" altLang="en-US" sz="2400" b="1" dirty="0" smtClean="0">
                <a:solidFill>
                  <a:srgbClr val="F2F2F2"/>
                </a:solidFill>
              </a:rPr>
              <a:t> 이용 전 준비 사항</a:t>
            </a:r>
            <a:endParaRPr lang="en-US" altLang="ko-KR" sz="2400" b="1" dirty="0">
              <a:solidFill>
                <a:srgbClr val="F2F2F2"/>
              </a:solidFill>
            </a:endParaRPr>
          </a:p>
        </p:txBody>
      </p:sp>
      <p:pic>
        <p:nvPicPr>
          <p:cNvPr id="1026" name="Picture 2" descr="C:\Users\public.DESKTOP-1I29A6O\Desktop\문자음성메세지설정\ppt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2238" y="1871069"/>
            <a:ext cx="5731705" cy="39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ublic.DESKTOP-1I29A6O\Desktop\문자음성메세지설정\ppt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6868" y="1871069"/>
            <a:ext cx="5723936"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9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그림 21"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2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7172"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57876"/>
            <a:ext cx="2844800"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28"/>
          <p:cNvSpPr>
            <a:spLocks noChangeArrowheads="1"/>
          </p:cNvSpPr>
          <p:nvPr/>
        </p:nvSpPr>
        <p:spPr bwMode="auto">
          <a:xfrm>
            <a:off x="1366838" y="1419851"/>
            <a:ext cx="3786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342900"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eaLnBrk="1" latinLnBrk="0" hangingPunct="1">
              <a:buClr>
                <a:schemeClr val="bg1"/>
              </a:buClr>
              <a:buSzPct val="80000"/>
              <a:buFont typeface="Wingdings" panose="05000000000000000000" pitchFamily="2" charset="2"/>
              <a:buChar char="l"/>
            </a:pPr>
            <a:r>
              <a:rPr lang="en-US" altLang="ko-KR" sz="1800" dirty="0" smtClean="0">
                <a:solidFill>
                  <a:schemeClr val="bg1"/>
                </a:solidFill>
              </a:rPr>
              <a:t>SMS </a:t>
            </a:r>
            <a:r>
              <a:rPr lang="ko-KR" altLang="en-US" sz="1800" dirty="0" smtClean="0">
                <a:solidFill>
                  <a:schemeClr val="bg1"/>
                </a:solidFill>
              </a:rPr>
              <a:t>발신번호 사전등록</a:t>
            </a:r>
            <a:endParaRPr lang="en-US" altLang="ko-KR" sz="1800" dirty="0">
              <a:solidFill>
                <a:schemeClr val="bg1"/>
              </a:solidFill>
            </a:endParaRPr>
          </a:p>
        </p:txBody>
      </p:sp>
      <p:sp>
        <p:nvSpPr>
          <p:cNvPr id="7178" name="Rectangle 36"/>
          <p:cNvSpPr>
            <a:spLocks noChangeArrowheads="1"/>
          </p:cNvSpPr>
          <p:nvPr/>
        </p:nvSpPr>
        <p:spPr bwMode="auto">
          <a:xfrm>
            <a:off x="1366838" y="428625"/>
            <a:ext cx="704850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latinLnBrk="0">
              <a:buClr>
                <a:schemeClr val="bg1"/>
              </a:buClr>
              <a:buSzPct val="80000"/>
              <a:buFont typeface="Wingdings" panose="05000000000000000000" pitchFamily="2" charset="2"/>
              <a:buChar char="l"/>
            </a:pPr>
            <a:r>
              <a:rPr lang="en-US" altLang="ko-KR" sz="2400" b="1" dirty="0" err="1" smtClean="0">
                <a:solidFill>
                  <a:srgbClr val="F2F2F2"/>
                </a:solidFill>
              </a:rPr>
              <a:t>AutoBase</a:t>
            </a:r>
            <a:r>
              <a:rPr lang="en-US" altLang="ko-KR" sz="2400" b="1" dirty="0" smtClean="0">
                <a:solidFill>
                  <a:srgbClr val="F2F2F2"/>
                </a:solidFill>
              </a:rPr>
              <a:t> SMS </a:t>
            </a:r>
            <a:r>
              <a:rPr lang="ko-KR" altLang="en-US" sz="2400" b="1" dirty="0" err="1" smtClean="0">
                <a:solidFill>
                  <a:srgbClr val="F2F2F2"/>
                </a:solidFill>
              </a:rPr>
              <a:t>웹서비스</a:t>
            </a:r>
            <a:r>
              <a:rPr lang="ko-KR" altLang="en-US" sz="2400" b="1" dirty="0" smtClean="0">
                <a:solidFill>
                  <a:srgbClr val="F2F2F2"/>
                </a:solidFill>
              </a:rPr>
              <a:t> 이용 전 준비 사항</a:t>
            </a:r>
            <a:endParaRPr lang="en-US" altLang="ko-KR" sz="2400" b="1" dirty="0">
              <a:solidFill>
                <a:srgbClr val="F2F2F2"/>
              </a:solidFill>
            </a:endParaRPr>
          </a:p>
        </p:txBody>
      </p:sp>
      <p:pic>
        <p:nvPicPr>
          <p:cNvPr id="2050" name="Picture 2" descr="C:\Users\public.DESKTOP-1I29A6O\Desktop\문자음성메세지설정\pp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8105" y="1851650"/>
            <a:ext cx="6305971" cy="396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ublic.DESKTOP-1I29A6O\Desktop\문자음성메세지설정\ppt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8105" y="1851651"/>
            <a:ext cx="6305971"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2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그림 21"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2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7172"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57876"/>
            <a:ext cx="2844800"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28"/>
          <p:cNvSpPr>
            <a:spLocks noChangeArrowheads="1"/>
          </p:cNvSpPr>
          <p:nvPr/>
        </p:nvSpPr>
        <p:spPr bwMode="auto">
          <a:xfrm>
            <a:off x="1366838" y="1419851"/>
            <a:ext cx="3786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342900"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eaLnBrk="1" latinLnBrk="0" hangingPunct="1">
              <a:buClr>
                <a:schemeClr val="bg1"/>
              </a:buClr>
              <a:buSzPct val="80000"/>
              <a:buFont typeface="Wingdings" panose="05000000000000000000" pitchFamily="2" charset="2"/>
              <a:buChar char="l"/>
            </a:pPr>
            <a:r>
              <a:rPr lang="en-US" altLang="ko-KR" sz="1800" dirty="0" smtClean="0">
                <a:solidFill>
                  <a:schemeClr val="bg1"/>
                </a:solidFill>
              </a:rPr>
              <a:t>SMS </a:t>
            </a:r>
            <a:r>
              <a:rPr lang="ko-KR" altLang="en-US" sz="1800" dirty="0" smtClean="0">
                <a:solidFill>
                  <a:schemeClr val="bg1"/>
                </a:solidFill>
              </a:rPr>
              <a:t>서비스 요금 충전</a:t>
            </a:r>
            <a:endParaRPr lang="en-US" altLang="ko-KR" sz="1800" dirty="0">
              <a:solidFill>
                <a:schemeClr val="bg1"/>
              </a:solidFill>
            </a:endParaRPr>
          </a:p>
        </p:txBody>
      </p:sp>
      <p:sp>
        <p:nvSpPr>
          <p:cNvPr id="7178" name="Rectangle 36"/>
          <p:cNvSpPr>
            <a:spLocks noChangeArrowheads="1"/>
          </p:cNvSpPr>
          <p:nvPr/>
        </p:nvSpPr>
        <p:spPr bwMode="auto">
          <a:xfrm>
            <a:off x="1366838" y="428625"/>
            <a:ext cx="704850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latinLnBrk="0">
              <a:buClr>
                <a:schemeClr val="bg1"/>
              </a:buClr>
              <a:buSzPct val="80000"/>
              <a:buFont typeface="Wingdings" panose="05000000000000000000" pitchFamily="2" charset="2"/>
              <a:buChar char="l"/>
            </a:pPr>
            <a:r>
              <a:rPr lang="en-US" altLang="ko-KR" sz="2400" b="1" dirty="0" err="1" smtClean="0">
                <a:solidFill>
                  <a:srgbClr val="F2F2F2"/>
                </a:solidFill>
              </a:rPr>
              <a:t>AutoBase</a:t>
            </a:r>
            <a:r>
              <a:rPr lang="en-US" altLang="ko-KR" sz="2400" b="1" dirty="0" smtClean="0">
                <a:solidFill>
                  <a:srgbClr val="F2F2F2"/>
                </a:solidFill>
              </a:rPr>
              <a:t> SMS </a:t>
            </a:r>
            <a:r>
              <a:rPr lang="ko-KR" altLang="en-US" sz="2400" b="1" dirty="0" err="1" smtClean="0">
                <a:solidFill>
                  <a:srgbClr val="F2F2F2"/>
                </a:solidFill>
              </a:rPr>
              <a:t>웹서비스</a:t>
            </a:r>
            <a:r>
              <a:rPr lang="ko-KR" altLang="en-US" sz="2400" b="1" dirty="0" smtClean="0">
                <a:solidFill>
                  <a:srgbClr val="F2F2F2"/>
                </a:solidFill>
              </a:rPr>
              <a:t> 이용 전 준비 사항</a:t>
            </a:r>
            <a:endParaRPr lang="en-US" altLang="ko-KR" sz="2400" b="1" dirty="0">
              <a:solidFill>
                <a:srgbClr val="F2F2F2"/>
              </a:solidFill>
            </a:endParaRPr>
          </a:p>
        </p:txBody>
      </p:sp>
      <p:pic>
        <p:nvPicPr>
          <p:cNvPr id="3074" name="Picture 2" descr="C:\Users\public.DESKTOP-1I29A6O\Desktop\문자음성메세지설정\ppt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8105" y="1851651"/>
            <a:ext cx="6305972" cy="396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ublic.DESKTOP-1I29A6O\Desktop\문자음성메세지설정\ppt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8105" y="1851651"/>
            <a:ext cx="6305972"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7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그림 21"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2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7172"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57876"/>
            <a:ext cx="2844800"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28"/>
          <p:cNvSpPr>
            <a:spLocks noChangeArrowheads="1"/>
          </p:cNvSpPr>
          <p:nvPr/>
        </p:nvSpPr>
        <p:spPr bwMode="auto">
          <a:xfrm>
            <a:off x="1366838" y="1419851"/>
            <a:ext cx="3786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342900"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eaLnBrk="1" latinLnBrk="0" hangingPunct="1">
              <a:buClr>
                <a:schemeClr val="bg1"/>
              </a:buClr>
              <a:buSzPct val="80000"/>
              <a:buFont typeface="Wingdings" panose="05000000000000000000" pitchFamily="2" charset="2"/>
              <a:buChar char="l"/>
            </a:pPr>
            <a:r>
              <a:rPr lang="en-US" altLang="ko-KR" sz="1800" dirty="0" smtClean="0">
                <a:solidFill>
                  <a:schemeClr val="bg1"/>
                </a:solidFill>
              </a:rPr>
              <a:t>SMS.exe </a:t>
            </a:r>
            <a:r>
              <a:rPr lang="ko-KR" altLang="en-US" sz="1800" dirty="0" smtClean="0">
                <a:solidFill>
                  <a:schemeClr val="bg1"/>
                </a:solidFill>
              </a:rPr>
              <a:t>응용프로그램 실행</a:t>
            </a:r>
            <a:endParaRPr lang="en-US" altLang="ko-KR" sz="1800" dirty="0">
              <a:solidFill>
                <a:schemeClr val="bg1"/>
              </a:solidFill>
            </a:endParaRPr>
          </a:p>
        </p:txBody>
      </p:sp>
      <p:sp>
        <p:nvSpPr>
          <p:cNvPr id="7178" name="Rectangle 36"/>
          <p:cNvSpPr>
            <a:spLocks noChangeArrowheads="1"/>
          </p:cNvSpPr>
          <p:nvPr/>
        </p:nvSpPr>
        <p:spPr bwMode="auto">
          <a:xfrm>
            <a:off x="1366838" y="428625"/>
            <a:ext cx="704850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latinLnBrk="0">
              <a:buClr>
                <a:schemeClr val="bg1"/>
              </a:buClr>
              <a:buSzPct val="80000"/>
              <a:buFont typeface="Wingdings" panose="05000000000000000000" pitchFamily="2" charset="2"/>
              <a:buChar char="l"/>
            </a:pPr>
            <a:r>
              <a:rPr lang="en-US" altLang="ko-KR" sz="2400" b="1" dirty="0" err="1" smtClean="0">
                <a:solidFill>
                  <a:srgbClr val="F2F2F2"/>
                </a:solidFill>
              </a:rPr>
              <a:t>AutoBase</a:t>
            </a:r>
            <a:r>
              <a:rPr lang="en-US" altLang="ko-KR" sz="2400" b="1" dirty="0" smtClean="0">
                <a:solidFill>
                  <a:srgbClr val="F2F2F2"/>
                </a:solidFill>
              </a:rPr>
              <a:t> SMS </a:t>
            </a:r>
            <a:r>
              <a:rPr lang="ko-KR" altLang="en-US" sz="2400" b="1" dirty="0" smtClean="0">
                <a:solidFill>
                  <a:srgbClr val="F2F2F2"/>
                </a:solidFill>
              </a:rPr>
              <a:t>응용프로그램 설정 방법</a:t>
            </a:r>
            <a:endParaRPr lang="en-US" altLang="ko-KR" sz="2400" b="1" dirty="0">
              <a:solidFill>
                <a:srgbClr val="F2F2F2"/>
              </a:solidFill>
            </a:endParaRPr>
          </a:p>
        </p:txBody>
      </p:sp>
      <p:pic>
        <p:nvPicPr>
          <p:cNvPr id="4098" name="Picture 2" descr="C:\Users\public.DESKTOP-1I29A6O\Desktop\문자음성메세지설정\ppt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9441" y="1897876"/>
            <a:ext cx="5885117" cy="396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ublic.DESKTOP-1I29A6O\Desktop\문자음성메세지설정\ppt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9441" y="1897876"/>
            <a:ext cx="5885117"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6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그림 21"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2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7172"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57876"/>
            <a:ext cx="2844800"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28"/>
          <p:cNvSpPr>
            <a:spLocks noChangeArrowheads="1"/>
          </p:cNvSpPr>
          <p:nvPr/>
        </p:nvSpPr>
        <p:spPr bwMode="auto">
          <a:xfrm>
            <a:off x="1366838" y="1419851"/>
            <a:ext cx="3786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342900"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eaLnBrk="1" latinLnBrk="0" hangingPunct="1">
              <a:buClr>
                <a:schemeClr val="bg1"/>
              </a:buClr>
              <a:buSzPct val="80000"/>
              <a:buFont typeface="Wingdings" panose="05000000000000000000" pitchFamily="2" charset="2"/>
              <a:buChar char="l"/>
            </a:pPr>
            <a:r>
              <a:rPr lang="en-US" altLang="ko-KR" sz="1800" dirty="0" smtClean="0">
                <a:solidFill>
                  <a:schemeClr val="bg1"/>
                </a:solidFill>
              </a:rPr>
              <a:t>SMS.exe </a:t>
            </a:r>
            <a:r>
              <a:rPr lang="ko-KR" altLang="en-US" sz="1800" dirty="0" smtClean="0">
                <a:solidFill>
                  <a:schemeClr val="bg1"/>
                </a:solidFill>
              </a:rPr>
              <a:t>전송시스템 설정</a:t>
            </a:r>
            <a:endParaRPr lang="en-US" altLang="ko-KR" sz="1800" dirty="0" smtClean="0">
              <a:solidFill>
                <a:schemeClr val="bg1"/>
              </a:solidFill>
            </a:endParaRPr>
          </a:p>
        </p:txBody>
      </p:sp>
      <p:sp>
        <p:nvSpPr>
          <p:cNvPr id="7178" name="Rectangle 36"/>
          <p:cNvSpPr>
            <a:spLocks noChangeArrowheads="1"/>
          </p:cNvSpPr>
          <p:nvPr/>
        </p:nvSpPr>
        <p:spPr bwMode="auto">
          <a:xfrm>
            <a:off x="1366838" y="428625"/>
            <a:ext cx="704850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latinLnBrk="0">
              <a:buClr>
                <a:schemeClr val="bg1"/>
              </a:buClr>
              <a:buSzPct val="80000"/>
              <a:buFont typeface="Wingdings" panose="05000000000000000000" pitchFamily="2" charset="2"/>
              <a:buChar char="l"/>
            </a:pPr>
            <a:r>
              <a:rPr lang="en-US" altLang="ko-KR" sz="2400" b="1" dirty="0" err="1" smtClean="0">
                <a:solidFill>
                  <a:srgbClr val="F2F2F2"/>
                </a:solidFill>
              </a:rPr>
              <a:t>AutoBase</a:t>
            </a:r>
            <a:r>
              <a:rPr lang="en-US" altLang="ko-KR" sz="2400" b="1" dirty="0" smtClean="0">
                <a:solidFill>
                  <a:srgbClr val="F2F2F2"/>
                </a:solidFill>
              </a:rPr>
              <a:t> SMS </a:t>
            </a:r>
            <a:r>
              <a:rPr lang="ko-KR" altLang="en-US" sz="2400" b="1" dirty="0" smtClean="0">
                <a:solidFill>
                  <a:srgbClr val="F2F2F2"/>
                </a:solidFill>
              </a:rPr>
              <a:t>응용프로그램 설정 방법</a:t>
            </a:r>
            <a:endParaRPr lang="en-US" altLang="ko-KR" sz="2400" b="1" dirty="0">
              <a:solidFill>
                <a:srgbClr val="F2F2F2"/>
              </a:solidFill>
            </a:endParaRPr>
          </a:p>
        </p:txBody>
      </p:sp>
      <p:pic>
        <p:nvPicPr>
          <p:cNvPr id="5122" name="Picture 2" descr="C:\Users\public.DESKTOP-1I29A6O\Desktop\문자음성메세지설정\ppt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649" y="2168278"/>
            <a:ext cx="6044699" cy="360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ublic.DESKTOP-1I29A6O\Desktop\문자음성메세지설정\ppt1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9650" y="2168278"/>
            <a:ext cx="6044699" cy="360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7"/>
          <p:cNvSpPr txBox="1">
            <a:spLocks noChangeArrowheads="1"/>
          </p:cNvSpPr>
          <p:nvPr/>
        </p:nvSpPr>
        <p:spPr bwMode="auto">
          <a:xfrm>
            <a:off x="1366838" y="1806071"/>
            <a:ext cx="7132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latinLnBrk="0" hangingPunct="1">
              <a:spcBef>
                <a:spcPct val="0"/>
              </a:spcBef>
              <a:buFontTx/>
              <a:buChar char="-"/>
            </a:pPr>
            <a:r>
              <a:rPr lang="en-US" altLang="ko-KR" sz="1400" b="1" dirty="0" smtClean="0">
                <a:solidFill>
                  <a:schemeClr val="bg1"/>
                </a:solidFill>
              </a:rPr>
              <a:t> </a:t>
            </a:r>
            <a:r>
              <a:rPr lang="ko-KR" altLang="en-US" sz="1400" b="1" dirty="0" smtClean="0">
                <a:solidFill>
                  <a:schemeClr val="bg1"/>
                </a:solidFill>
              </a:rPr>
              <a:t>전송시스템 설정 </a:t>
            </a:r>
            <a:r>
              <a:rPr lang="en-US" altLang="ko-KR" sz="1400" b="1" dirty="0" smtClean="0">
                <a:solidFill>
                  <a:schemeClr val="bg1"/>
                </a:solidFill>
              </a:rPr>
              <a:t>: </a:t>
            </a:r>
            <a:r>
              <a:rPr lang="ko-KR" altLang="en-US" sz="1400" b="1" dirty="0" smtClean="0">
                <a:solidFill>
                  <a:schemeClr val="bg1"/>
                </a:solidFill>
              </a:rPr>
              <a:t>환경 설정 </a:t>
            </a:r>
            <a:r>
              <a:rPr lang="en-US" altLang="ko-KR" sz="1400" b="1" dirty="0" smtClean="0">
                <a:solidFill>
                  <a:schemeClr val="bg1"/>
                </a:solidFill>
              </a:rPr>
              <a:t>&gt;&gt; </a:t>
            </a:r>
            <a:r>
              <a:rPr lang="ko-KR" altLang="en-US" sz="1400" b="1" dirty="0" smtClean="0">
                <a:solidFill>
                  <a:schemeClr val="bg1"/>
                </a:solidFill>
              </a:rPr>
              <a:t>전송시스템 설정 </a:t>
            </a:r>
            <a:r>
              <a:rPr lang="en-US" altLang="ko-KR" sz="1400" b="1" dirty="0" smtClean="0">
                <a:solidFill>
                  <a:schemeClr val="bg1"/>
                </a:solidFill>
              </a:rPr>
              <a:t>&gt;&gt; SMS</a:t>
            </a:r>
            <a:r>
              <a:rPr lang="ko-KR" altLang="en-US" sz="1400" b="1" dirty="0">
                <a:solidFill>
                  <a:schemeClr val="bg1"/>
                </a:solidFill>
              </a:rPr>
              <a:t> </a:t>
            </a:r>
            <a:r>
              <a:rPr lang="ko-KR" altLang="en-US" sz="1400" b="1" dirty="0" smtClean="0">
                <a:solidFill>
                  <a:schemeClr val="bg1"/>
                </a:solidFill>
              </a:rPr>
              <a:t>계정 등록</a:t>
            </a:r>
            <a:endParaRPr lang="en-US" altLang="ko-KR" sz="1400" b="1" dirty="0" smtClean="0">
              <a:solidFill>
                <a:schemeClr val="bg1"/>
              </a:solidFill>
            </a:endParaRPr>
          </a:p>
        </p:txBody>
      </p:sp>
    </p:spTree>
    <p:extLst>
      <p:ext uri="{BB962C8B-B14F-4D97-AF65-F5344CB8AC3E}">
        <p14:creationId xmlns:p14="http://schemas.microsoft.com/office/powerpoint/2010/main" val="2485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그림 21" descr="bgDark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2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p:nvSpPr>
        <p:spPr>
          <a:xfrm>
            <a:off x="0" y="2"/>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7172" name="그림 5" descr="silver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0134"/>
            <a:ext cx="9144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그림 6" descr="Auto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8" y="428634"/>
            <a:ext cx="71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그림 7" descr="autobase10_W.e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5857876"/>
            <a:ext cx="2844800"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28"/>
          <p:cNvSpPr>
            <a:spLocks noChangeArrowheads="1"/>
          </p:cNvSpPr>
          <p:nvPr/>
        </p:nvSpPr>
        <p:spPr bwMode="auto">
          <a:xfrm>
            <a:off x="1366838" y="1419851"/>
            <a:ext cx="3786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342900"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eaLnBrk="1" latinLnBrk="0" hangingPunct="1">
              <a:buClr>
                <a:schemeClr val="bg1"/>
              </a:buClr>
              <a:buSzPct val="80000"/>
              <a:buFont typeface="Wingdings" panose="05000000000000000000" pitchFamily="2" charset="2"/>
              <a:buChar char="l"/>
            </a:pPr>
            <a:r>
              <a:rPr lang="en-US" altLang="ko-KR" sz="1800" dirty="0" smtClean="0">
                <a:solidFill>
                  <a:schemeClr val="bg1"/>
                </a:solidFill>
              </a:rPr>
              <a:t>SMS.exe </a:t>
            </a:r>
            <a:r>
              <a:rPr lang="ko-KR" altLang="en-US" sz="1800" dirty="0" smtClean="0">
                <a:solidFill>
                  <a:schemeClr val="bg1"/>
                </a:solidFill>
              </a:rPr>
              <a:t>환경설</a:t>
            </a:r>
            <a:r>
              <a:rPr lang="ko-KR" altLang="en-US" sz="1800" dirty="0">
                <a:solidFill>
                  <a:schemeClr val="bg1"/>
                </a:solidFill>
              </a:rPr>
              <a:t>정</a:t>
            </a:r>
            <a:endParaRPr lang="en-US" altLang="ko-KR" sz="1800" dirty="0">
              <a:solidFill>
                <a:schemeClr val="bg1"/>
              </a:solidFill>
            </a:endParaRPr>
          </a:p>
        </p:txBody>
      </p:sp>
      <p:sp>
        <p:nvSpPr>
          <p:cNvPr id="7178" name="Rectangle 36"/>
          <p:cNvSpPr>
            <a:spLocks noChangeArrowheads="1"/>
          </p:cNvSpPr>
          <p:nvPr/>
        </p:nvSpPr>
        <p:spPr bwMode="auto">
          <a:xfrm>
            <a:off x="1366838" y="428625"/>
            <a:ext cx="704850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vl="1" latinLnBrk="0">
              <a:buClr>
                <a:schemeClr val="bg1"/>
              </a:buClr>
              <a:buSzPct val="80000"/>
              <a:buFont typeface="Wingdings" panose="05000000000000000000" pitchFamily="2" charset="2"/>
              <a:buChar char="l"/>
            </a:pPr>
            <a:r>
              <a:rPr lang="en-US" altLang="ko-KR" sz="2400" b="1" dirty="0" err="1" smtClean="0">
                <a:solidFill>
                  <a:srgbClr val="F2F2F2"/>
                </a:solidFill>
              </a:rPr>
              <a:t>AutoBase</a:t>
            </a:r>
            <a:r>
              <a:rPr lang="en-US" altLang="ko-KR" sz="2400" b="1" dirty="0" smtClean="0">
                <a:solidFill>
                  <a:srgbClr val="F2F2F2"/>
                </a:solidFill>
              </a:rPr>
              <a:t> SMS </a:t>
            </a:r>
            <a:r>
              <a:rPr lang="ko-KR" altLang="en-US" sz="2400" b="1" dirty="0" smtClean="0">
                <a:solidFill>
                  <a:srgbClr val="F2F2F2"/>
                </a:solidFill>
              </a:rPr>
              <a:t>응용프로그램 설정 방법</a:t>
            </a:r>
            <a:endParaRPr lang="en-US" altLang="ko-KR" sz="2400" b="1" dirty="0">
              <a:solidFill>
                <a:srgbClr val="F2F2F2"/>
              </a:solidFill>
            </a:endParaRPr>
          </a:p>
        </p:txBody>
      </p:sp>
      <p:pic>
        <p:nvPicPr>
          <p:cNvPr id="6146" name="Picture 2" descr="C:\Users\public.DESKTOP-1I29A6O\Desktop\문자음성메세지설정\ppt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650" y="2207029"/>
            <a:ext cx="6044699" cy="3600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ublic.DESKTOP-1I29A6O\Desktop\문자음성메세지설정\ppt1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9650" y="2207029"/>
            <a:ext cx="6044699" cy="360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7"/>
          <p:cNvSpPr txBox="1">
            <a:spLocks noChangeArrowheads="1"/>
          </p:cNvSpPr>
          <p:nvPr/>
        </p:nvSpPr>
        <p:spPr bwMode="auto">
          <a:xfrm>
            <a:off x="1366838" y="1851651"/>
            <a:ext cx="7132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latinLnBrk="0" hangingPunct="1">
              <a:spcBef>
                <a:spcPct val="0"/>
              </a:spcBef>
              <a:buFontTx/>
              <a:buChar char="-"/>
            </a:pPr>
            <a:r>
              <a:rPr lang="ko-KR" altLang="en-US" sz="1400" b="1" dirty="0" smtClean="0">
                <a:solidFill>
                  <a:schemeClr val="bg1"/>
                </a:solidFill>
              </a:rPr>
              <a:t>환경 설정 </a:t>
            </a:r>
            <a:r>
              <a:rPr lang="en-US" altLang="ko-KR" sz="1400" b="1" dirty="0" smtClean="0">
                <a:solidFill>
                  <a:schemeClr val="bg1"/>
                </a:solidFill>
              </a:rPr>
              <a:t>: </a:t>
            </a:r>
            <a:r>
              <a:rPr lang="ko-KR" altLang="en-US" sz="1400" b="1" dirty="0" smtClean="0">
                <a:solidFill>
                  <a:schemeClr val="bg1"/>
                </a:solidFill>
              </a:rPr>
              <a:t>환경 설정 </a:t>
            </a:r>
            <a:r>
              <a:rPr lang="en-US" altLang="ko-KR" sz="1400" b="1" dirty="0" smtClean="0">
                <a:solidFill>
                  <a:schemeClr val="bg1"/>
                </a:solidFill>
              </a:rPr>
              <a:t>&gt;&gt; </a:t>
            </a:r>
            <a:r>
              <a:rPr lang="ko-KR" altLang="en-US" sz="1400" b="1" dirty="0" smtClean="0">
                <a:solidFill>
                  <a:schemeClr val="bg1"/>
                </a:solidFill>
              </a:rPr>
              <a:t>환경 설정 </a:t>
            </a:r>
            <a:r>
              <a:rPr lang="en-US" altLang="ko-KR" sz="1400" b="1" dirty="0" smtClean="0">
                <a:solidFill>
                  <a:schemeClr val="bg1"/>
                </a:solidFill>
              </a:rPr>
              <a:t>&gt;&gt;</a:t>
            </a:r>
            <a:r>
              <a:rPr lang="ko-KR" altLang="en-US" sz="1400" b="1" dirty="0" smtClean="0">
                <a:solidFill>
                  <a:schemeClr val="bg1"/>
                </a:solidFill>
              </a:rPr>
              <a:t>사전 등록된 발신번호 등록</a:t>
            </a:r>
            <a:endParaRPr lang="en-US" altLang="ko-KR" sz="1400" b="1" dirty="0" smtClean="0">
              <a:solidFill>
                <a:schemeClr val="bg1"/>
              </a:solidFill>
            </a:endParaRPr>
          </a:p>
        </p:txBody>
      </p:sp>
    </p:spTree>
    <p:extLst>
      <p:ext uri="{BB962C8B-B14F-4D97-AF65-F5344CB8AC3E}">
        <p14:creationId xmlns:p14="http://schemas.microsoft.com/office/powerpoint/2010/main" val="2485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1936</TotalTime>
  <Words>338</Words>
  <Application>Microsoft Office PowerPoint</Application>
  <PresentationFormat>화면 슬라이드 쇼(4:3)</PresentationFormat>
  <Paragraphs>61</Paragraphs>
  <Slides>13</Slides>
  <Notes>13</Notes>
  <HiddenSlides>0</HiddenSlides>
  <MMClips>0</MMClips>
  <ScaleCrop>false</ScaleCrop>
  <HeadingPairs>
    <vt:vector size="4" baseType="variant">
      <vt:variant>
        <vt:lpstr>테마</vt:lpstr>
      </vt:variant>
      <vt:variant>
        <vt:i4>1</vt:i4>
      </vt:variant>
      <vt:variant>
        <vt:lpstr>슬라이드 제목</vt:lpstr>
      </vt:variant>
      <vt:variant>
        <vt:i4>13</vt:i4>
      </vt:variant>
    </vt:vector>
  </HeadingPairs>
  <TitlesOfParts>
    <vt:vector size="14"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요        약</vt:lpstr>
      <vt:lpstr>인   사   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Windows 사용자</dc:creator>
  <cp:lastModifiedBy>Windows 사용자</cp:lastModifiedBy>
  <cp:revision>71</cp:revision>
  <dcterms:created xsi:type="dcterms:W3CDTF">2016-11-29T23:33:05Z</dcterms:created>
  <dcterms:modified xsi:type="dcterms:W3CDTF">2019-06-02T06:46:36Z</dcterms:modified>
</cp:coreProperties>
</file>