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6" r:id="rId4"/>
    <p:sldId id="278" r:id="rId5"/>
    <p:sldId id="268" r:id="rId6"/>
    <p:sldId id="270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65" r:id="rId16"/>
    <p:sldId id="262" r:id="rId17"/>
    <p:sldId id="26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613" autoAdjust="0"/>
  </p:normalViewPr>
  <p:slideViewPr>
    <p:cSldViewPr snapToGrid="0">
      <p:cViewPr varScale="1">
        <p:scale>
          <a:sx n="78" d="100"/>
          <a:sy n="78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46CB0-0C03-4D0E-B7D8-493697B7401B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8A866-1E32-4C72-9B2E-AB9604D6A0A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96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 smtClean="0"/>
          </a:p>
        </p:txBody>
      </p:sp>
      <p:sp>
        <p:nvSpPr>
          <p:cNvPr id="41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4F5129DA-51AD-4B3E-8679-7EBBE8F8874A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853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10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11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12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13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14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dirty="0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B0AFAD5-3C6C-464F-A0F4-24CEEFE5800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15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3524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altLang="ko-KR" dirty="0" smtClean="0"/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2B0AFAD5-3C6C-464F-A0F4-24CEEFE5800B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16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1146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8A866-1E32-4C72-9B2E-AB9604D6A0A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80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 smtClean="0"/>
          </a:p>
        </p:txBody>
      </p:sp>
      <p:sp>
        <p:nvSpPr>
          <p:cNvPr id="614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D74F2019-81B8-4B43-B6DD-F3BFD2D80FED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2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4895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3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1390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4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139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5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6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7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8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슬라이드 노트 개체 틀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ko-KR" altLang="en-US" dirty="0" smtClean="0"/>
          </a:p>
        </p:txBody>
      </p:sp>
      <p:sp>
        <p:nvSpPr>
          <p:cNvPr id="819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6E04D27C-A795-47E7-97FD-3788B2E7EF78}" type="slidenum">
              <a:rPr kumimoji="0"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9</a:t>
            </a:fld>
            <a:endParaRPr kumimoji="0" lang="en-US" altLang="ko-KR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81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55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407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22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5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1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69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31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55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5895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470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780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0243F-18C1-4920-9B53-527E592054E4}" type="datetimeFigureOut">
              <a:rPr lang="ko-KR" altLang="en-US" smtClean="0"/>
              <a:t>2018-08-07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C736-8D84-40B7-BA16-1AA23CC8F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93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obase.biz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utobase.biz/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3" descr="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0" y="3571884"/>
            <a:ext cx="91440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820" y="3857625"/>
            <a:ext cx="7358063" cy="533400"/>
          </a:xfrm>
        </p:spPr>
        <p:txBody>
          <a:bodyPr/>
          <a:lstStyle/>
          <a:p>
            <a:pPr eaLnBrk="1" hangingPunct="1"/>
            <a:r>
              <a:rPr lang="en-US" altLang="ko-KR" sz="1800" b="1" dirty="0" smtClean="0">
                <a:solidFill>
                  <a:srgbClr val="777777"/>
                </a:solidFill>
              </a:rPr>
              <a:t>Touch Smart BSP </a:t>
            </a:r>
            <a:r>
              <a:rPr lang="ko-KR" altLang="en-US" sz="1800" b="1" dirty="0" smtClean="0">
                <a:solidFill>
                  <a:srgbClr val="777777"/>
                </a:solidFill>
              </a:rPr>
              <a:t>초기화 방법</a:t>
            </a:r>
            <a:endParaRPr lang="ko-KR" altLang="en-US" sz="1800" b="1" dirty="0">
              <a:solidFill>
                <a:srgbClr val="7777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830593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FWDN</a:t>
            </a:r>
            <a:r>
              <a:rPr lang="ko-KR" altLang="en-US" sz="1800" dirty="0" smtClean="0">
                <a:solidFill>
                  <a:schemeClr val="bg1"/>
                </a:solidFill>
              </a:rPr>
              <a:t>프로그</a:t>
            </a:r>
            <a:r>
              <a:rPr lang="ko-KR" altLang="en-US" sz="1800" dirty="0">
                <a:solidFill>
                  <a:schemeClr val="bg1"/>
                </a:solidFill>
              </a:rPr>
              <a:t>램</a:t>
            </a:r>
            <a:r>
              <a:rPr lang="ko-KR" altLang="en-US" sz="1800" dirty="0" smtClean="0">
                <a:solidFill>
                  <a:schemeClr val="bg1"/>
                </a:solidFill>
              </a:rPr>
              <a:t>을 이용한</a:t>
            </a:r>
            <a:r>
              <a:rPr lang="en-US" altLang="ko-KR" sz="1800" dirty="0" smtClean="0">
                <a:solidFill>
                  <a:schemeClr val="bg1"/>
                </a:solidFill>
              </a:rPr>
              <a:t> 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</a:t>
            </a:r>
            <a:r>
              <a:rPr lang="ko-KR" altLang="en-US" sz="1800" dirty="0">
                <a:solidFill>
                  <a:schemeClr val="bg1"/>
                </a:solidFill>
              </a:rPr>
              <a:t>화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방법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(FWDN)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public.DESKTOP-VSREUFQ\Desktop\BSP이미지복구\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92" y="2743597"/>
            <a:ext cx="5054801" cy="31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66845" y="2262393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Touch Smart Model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에 따른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BSP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이미지 파일 등록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367297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FWDN</a:t>
            </a:r>
            <a:r>
              <a:rPr lang="ko-KR" altLang="en-US" sz="1800" dirty="0" smtClean="0">
                <a:solidFill>
                  <a:schemeClr val="bg1"/>
                </a:solidFill>
              </a:rPr>
              <a:t>프로그</a:t>
            </a:r>
            <a:r>
              <a:rPr lang="ko-KR" altLang="en-US" sz="1800" dirty="0">
                <a:solidFill>
                  <a:schemeClr val="bg1"/>
                </a:solidFill>
              </a:rPr>
              <a:t>램</a:t>
            </a:r>
            <a:r>
              <a:rPr lang="ko-KR" altLang="en-US" sz="1800" dirty="0" smtClean="0">
                <a:solidFill>
                  <a:schemeClr val="bg1"/>
                </a:solidFill>
              </a:rPr>
              <a:t>을 이용한</a:t>
            </a:r>
            <a:r>
              <a:rPr lang="en-US" altLang="ko-KR" sz="1800" dirty="0" smtClean="0">
                <a:solidFill>
                  <a:schemeClr val="bg1"/>
                </a:solidFill>
              </a:rPr>
              <a:t> 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</a:t>
            </a:r>
            <a:r>
              <a:rPr lang="ko-KR" altLang="en-US" sz="1800" dirty="0">
                <a:solidFill>
                  <a:schemeClr val="bg1"/>
                </a:solidFill>
              </a:rPr>
              <a:t>화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방법</a:t>
            </a:r>
            <a:r>
              <a:rPr lang="en-US" altLang="ko-KR" sz="2400" b="1" dirty="0">
                <a:solidFill>
                  <a:schemeClr val="bg1"/>
                </a:solidFill>
              </a:rPr>
              <a:t>(FWDN)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66845" y="1831788"/>
            <a:ext cx="704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Touch Smart 1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번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mode Switch ON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상태로 전원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재부팅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파일 업데이트 확인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1400" b="1" dirty="0" smtClean="0">
                <a:solidFill>
                  <a:schemeClr val="bg1"/>
                </a:solidFill>
              </a:rPr>
              <a:t> 파일 </a:t>
            </a:r>
            <a:r>
              <a:rPr lang="ko-KR" altLang="en-US" sz="1400" b="1" dirty="0">
                <a:solidFill>
                  <a:schemeClr val="bg1"/>
                </a:solidFill>
              </a:rPr>
              <a:t>업데이트 완료 후 </a:t>
            </a:r>
            <a:r>
              <a:rPr lang="en-US" altLang="ko-KR" sz="1400" b="1" dirty="0">
                <a:solidFill>
                  <a:schemeClr val="bg1"/>
                </a:solidFill>
              </a:rPr>
              <a:t>1</a:t>
            </a:r>
            <a:r>
              <a:rPr lang="ko-KR" altLang="en-US" sz="1400" b="1" dirty="0">
                <a:solidFill>
                  <a:schemeClr val="bg1"/>
                </a:solidFill>
              </a:rPr>
              <a:t>번 </a:t>
            </a:r>
            <a:r>
              <a:rPr lang="en-US" altLang="ko-KR" sz="1400" b="1" dirty="0">
                <a:solidFill>
                  <a:schemeClr val="bg1"/>
                </a:solidFill>
              </a:rPr>
              <a:t>mode Switch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OFF</a:t>
            </a:r>
            <a:r>
              <a:rPr lang="ko-KR" altLang="en-US" sz="1400" b="1" dirty="0">
                <a:solidFill>
                  <a:schemeClr val="bg1"/>
                </a:solidFill>
              </a:rPr>
              <a:t>상태로 전원 </a:t>
            </a:r>
            <a:r>
              <a:rPr lang="ko-KR" altLang="en-US" sz="1400" b="1" dirty="0" err="1">
                <a:solidFill>
                  <a:schemeClr val="bg1"/>
                </a:solidFill>
              </a:rPr>
              <a:t>재부팅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public.DESKTOP-VSREUFQ\Desktop\BSP이미지복구\SW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435" y="3432810"/>
            <a:ext cx="1543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ublic.DESKTOP-VSREUFQ\Desktop\BSP이미지복구\SW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6" y="3232785"/>
            <a:ext cx="33528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ublic.DESKTOP-VSREUFQ\Desktop\BSP이미지복구\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7" y="2405276"/>
            <a:ext cx="5699696" cy="35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ublic.DESKTOP-VSREUFQ\Desktop\BSP이미지복구\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584" y="2405276"/>
            <a:ext cx="5699697" cy="35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23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794017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FWDN</a:t>
            </a:r>
            <a:r>
              <a:rPr lang="ko-KR" altLang="en-US" sz="1800" dirty="0" smtClean="0">
                <a:solidFill>
                  <a:schemeClr val="bg1"/>
                </a:solidFill>
              </a:rPr>
              <a:t>프로그램을 이용한</a:t>
            </a:r>
            <a:r>
              <a:rPr lang="en-US" altLang="ko-KR" sz="1800" dirty="0" smtClean="0">
                <a:solidFill>
                  <a:schemeClr val="bg1"/>
                </a:solidFill>
              </a:rPr>
              <a:t> 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</a:t>
            </a:r>
            <a:r>
              <a:rPr lang="ko-KR" altLang="en-US" sz="1800" dirty="0">
                <a:solidFill>
                  <a:schemeClr val="bg1"/>
                </a:solidFill>
              </a:rPr>
              <a:t>화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방법</a:t>
            </a:r>
            <a:r>
              <a:rPr lang="en-US" altLang="ko-KR" sz="2400" b="1" dirty="0">
                <a:solidFill>
                  <a:schemeClr val="bg1"/>
                </a:solidFill>
              </a:rPr>
              <a:t>(FWDN)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66845" y="2258508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err="1" smtClean="0">
                <a:solidFill>
                  <a:schemeClr val="bg1"/>
                </a:solidFill>
              </a:rPr>
              <a:t>UtilMain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&gt;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Key,Lang,FTP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&gt; UI Language and Locale Setting &gt;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언어선택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&gt; Reset</a:t>
            </a:r>
          </a:p>
        </p:txBody>
      </p:sp>
      <p:pic>
        <p:nvPicPr>
          <p:cNvPr id="2" name="Picture 2" descr="C:\Users\public.DESKTOP-VSREUFQ\Desktop\screen0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0" y="297787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ublic.DESKTOP-VSREUFQ\Desktop\screen00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0" y="297787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public.DESKTOP-VSREUFQ\Desktop\screen00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00" y="297787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1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794017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SD</a:t>
            </a:r>
            <a:r>
              <a:rPr lang="ko-KR" altLang="en-US" sz="1800" dirty="0" smtClean="0">
                <a:solidFill>
                  <a:schemeClr val="bg1"/>
                </a:solidFill>
              </a:rPr>
              <a:t>카드를 이용한 </a:t>
            </a:r>
            <a:r>
              <a:rPr lang="en-US" altLang="ko-KR" sz="1800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</a:t>
            </a:r>
            <a:r>
              <a:rPr lang="ko-KR" altLang="en-US" sz="1800" dirty="0">
                <a:solidFill>
                  <a:schemeClr val="bg1"/>
                </a:solidFill>
              </a:rPr>
              <a:t>화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방법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(SD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카드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)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366845" y="2258508"/>
            <a:ext cx="7048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AutobaseTouch_800_480.fai &gt;&gt;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BOOTLOGO.fai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파일이름 변경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NAND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Data.fai</a:t>
            </a:r>
            <a:r>
              <a:rPr lang="en-US" altLang="ko-KR" sz="1400" b="1" dirty="0">
                <a:solidFill>
                  <a:schemeClr val="bg1"/>
                </a:solidFill>
              </a:rPr>
              <a:t> &gt;&gt; </a:t>
            </a:r>
            <a:r>
              <a:rPr lang="en-US" altLang="ko-KR" sz="1400" b="1" dirty="0" err="1" smtClean="0">
                <a:solidFill>
                  <a:schemeClr val="bg1"/>
                </a:solidFill>
              </a:rPr>
              <a:t>Data.fai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파일이름 변경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BSP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이미지 파일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SD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카드에 복사하기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초기경로에 파일만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 </a:t>
            </a:r>
          </a:p>
        </p:txBody>
      </p:sp>
      <p:pic>
        <p:nvPicPr>
          <p:cNvPr id="1026" name="Picture 2" descr="C:\Users\public.DESKTOP-VSREUFQ\Desktop\캡처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4" y="3429000"/>
            <a:ext cx="8164512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.DESKTOP-VSREUFQ\Desktop\캡처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5" y="3429000"/>
            <a:ext cx="8269287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.DESKTOP-VSREUFQ\Desktop\캡처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" y="3505258"/>
            <a:ext cx="8374063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468082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SD</a:t>
            </a:r>
            <a:r>
              <a:rPr lang="ko-KR" altLang="en-US" sz="1800" dirty="0" smtClean="0">
                <a:solidFill>
                  <a:schemeClr val="bg1"/>
                </a:solidFill>
              </a:rPr>
              <a:t>카드를 이용한 </a:t>
            </a:r>
            <a:r>
              <a:rPr lang="en-US" altLang="ko-KR" sz="1800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초기화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방법</a:t>
            </a:r>
            <a:r>
              <a:rPr lang="en-US" altLang="ko-KR" sz="2400" b="1" dirty="0">
                <a:solidFill>
                  <a:schemeClr val="bg1"/>
                </a:solidFill>
              </a:rPr>
              <a:t>(SD</a:t>
            </a:r>
            <a:r>
              <a:rPr lang="ko-KR" altLang="en-US" sz="2400" b="1" dirty="0">
                <a:solidFill>
                  <a:schemeClr val="bg1"/>
                </a:solidFill>
              </a:rPr>
              <a:t>카드</a:t>
            </a:r>
            <a:r>
              <a:rPr lang="en-US" altLang="ko-KR" sz="24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74862" y="1946645"/>
            <a:ext cx="75942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Touch Smart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제품에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SD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카드 장착 후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재부팅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(Mode Switch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는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OFF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상태 유지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050" name="Picture 2" descr="C:\Users\public.DESKTOP-VSREUFQ\Desktop\KakaoTalk_20180806_11573257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88" y="2271097"/>
            <a:ext cx="5061267" cy="35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.DESKTOP-VSREUFQ\Desktop\KakaoTalk_20180806_1157321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887" y="2254422"/>
            <a:ext cx="5338203" cy="36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8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1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460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78522"/>
            <a:ext cx="2844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7444" y="2774807"/>
            <a:ext cx="3334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</a:rPr>
              <a:t>실     </a:t>
            </a:r>
            <a:r>
              <a:rPr lang="ko-KR" altLang="en-US" sz="6600" dirty="0" err="1" smtClean="0">
                <a:solidFill>
                  <a:schemeClr val="bg1"/>
                </a:solidFill>
              </a:rPr>
              <a:t>습</a:t>
            </a:r>
            <a:endParaRPr lang="ko-KR" altLang="en-US" sz="6600" dirty="0">
              <a:solidFill>
                <a:schemeClr val="bg1"/>
              </a:solidFill>
            </a:endParaRPr>
          </a:p>
        </p:txBody>
      </p:sp>
      <p:sp>
        <p:nvSpPr>
          <p:cNvPr id="9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방법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8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9460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78522"/>
            <a:ext cx="2844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36"/>
          <p:cNvSpPr>
            <a:spLocks noGrp="1" noChangeArrowheads="1"/>
          </p:cNvSpPr>
          <p:nvPr>
            <p:ph type="title"/>
          </p:nvPr>
        </p:nvSpPr>
        <p:spPr>
          <a:xfrm>
            <a:off x="1785939" y="428625"/>
            <a:ext cx="6056312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800" b="1" dirty="0">
                <a:solidFill>
                  <a:schemeClr val="bg1"/>
                </a:solidFill>
              </a:rPr>
              <a:t>요        약</a:t>
            </a:r>
          </a:p>
        </p:txBody>
      </p:sp>
      <p:sp>
        <p:nvSpPr>
          <p:cNvPr id="19464" name="Rectangle 28"/>
          <p:cNvSpPr>
            <a:spLocks noChangeArrowheads="1"/>
          </p:cNvSpPr>
          <p:nvPr/>
        </p:nvSpPr>
        <p:spPr bwMode="auto">
          <a:xfrm>
            <a:off x="1359290" y="1324890"/>
            <a:ext cx="521219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FWDN</a:t>
            </a:r>
            <a:r>
              <a:rPr lang="ko-KR" altLang="en-US" sz="1800" dirty="0" smtClean="0">
                <a:solidFill>
                  <a:schemeClr val="bg1"/>
                </a:solidFill>
              </a:rPr>
              <a:t>프로그램 설치 </a:t>
            </a:r>
            <a:r>
              <a:rPr lang="en-US" altLang="ko-KR" sz="1800" dirty="0" smtClean="0">
                <a:solidFill>
                  <a:schemeClr val="bg1"/>
                </a:solidFill>
              </a:rPr>
              <a:t>/ BSP </a:t>
            </a:r>
            <a:r>
              <a:rPr lang="ko-KR" altLang="en-US" sz="1800" dirty="0" smtClean="0">
                <a:solidFill>
                  <a:schemeClr val="bg1"/>
                </a:solidFill>
              </a:rPr>
              <a:t>이미지 파일 다운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19466" name="Rectangle 28"/>
          <p:cNvSpPr>
            <a:spLocks noChangeArrowheads="1"/>
          </p:cNvSpPr>
          <p:nvPr/>
        </p:nvSpPr>
        <p:spPr bwMode="auto">
          <a:xfrm>
            <a:off x="1359289" y="2600299"/>
            <a:ext cx="427674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초기화 방법</a:t>
            </a:r>
            <a:r>
              <a:rPr lang="en-US" altLang="ko-KR" sz="1800" dirty="0" smtClean="0">
                <a:solidFill>
                  <a:schemeClr val="bg1"/>
                </a:solidFill>
              </a:rPr>
              <a:t>(FWDN)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19467" name="Text Box 7"/>
          <p:cNvSpPr txBox="1">
            <a:spLocks noChangeArrowheads="1"/>
          </p:cNvSpPr>
          <p:nvPr/>
        </p:nvSpPr>
        <p:spPr bwMode="auto">
          <a:xfrm>
            <a:off x="1641861" y="3047023"/>
            <a:ext cx="713225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Touch Smart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와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PC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연결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(USB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케이블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FWDN_V7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실행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BSP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이미지 파일 등록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1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번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Mode Switch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조작 후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재부팅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(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파일 업데이트 확인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err="1">
                <a:solidFill>
                  <a:schemeClr val="bg1"/>
                </a:solidFill>
              </a:rPr>
              <a:t>UtilMain</a:t>
            </a:r>
            <a:r>
              <a:rPr lang="en-US" altLang="ko-KR" sz="1400" b="1" dirty="0">
                <a:solidFill>
                  <a:schemeClr val="bg1"/>
                </a:solidFill>
              </a:rPr>
              <a:t> - Key, Lang, FTP - UI Language and Locale Setting - </a:t>
            </a:r>
            <a:r>
              <a:rPr lang="ko-KR" altLang="en-US" sz="1400" b="1" dirty="0">
                <a:solidFill>
                  <a:schemeClr val="bg1"/>
                </a:solidFill>
              </a:rPr>
              <a:t>언어 선택 </a:t>
            </a:r>
            <a:r>
              <a:rPr lang="en-US" altLang="ko-KR" sz="1400" b="1" dirty="0">
                <a:solidFill>
                  <a:schemeClr val="bg1"/>
                </a:solidFill>
              </a:rPr>
              <a:t>- Reset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643920" y="1735949"/>
            <a:ext cx="560601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FWDN _V7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설치</a:t>
            </a:r>
            <a:endParaRPr lang="en-US" altLang="ko-KR" sz="1400" b="1" dirty="0">
              <a:solidFill>
                <a:schemeClr val="bg1"/>
              </a:solidFill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Touch Smart Model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에 따른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BSP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이미지 파일 다운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411939" y="4697824"/>
            <a:ext cx="4517374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>
                <a:solidFill>
                  <a:schemeClr val="bg1"/>
                </a:solidFill>
              </a:rPr>
              <a:t>Touch Smart </a:t>
            </a:r>
            <a:r>
              <a:rPr lang="ko-KR" altLang="en-US" sz="1800" dirty="0">
                <a:solidFill>
                  <a:schemeClr val="bg1"/>
                </a:solidFill>
              </a:rPr>
              <a:t>초기화 </a:t>
            </a:r>
            <a:r>
              <a:rPr lang="ko-KR" altLang="en-US" sz="1800" dirty="0" smtClean="0">
                <a:solidFill>
                  <a:schemeClr val="bg1"/>
                </a:solidFill>
              </a:rPr>
              <a:t>방법</a:t>
            </a:r>
            <a:r>
              <a:rPr lang="en-US" altLang="ko-KR" sz="1800" dirty="0" smtClean="0">
                <a:solidFill>
                  <a:schemeClr val="bg1"/>
                </a:solidFill>
              </a:rPr>
              <a:t>(SD</a:t>
            </a:r>
            <a:r>
              <a:rPr lang="ko-KR" altLang="en-US" sz="1800" dirty="0" smtClean="0">
                <a:solidFill>
                  <a:schemeClr val="bg1"/>
                </a:solidFill>
              </a:rPr>
              <a:t>카드</a:t>
            </a:r>
            <a:r>
              <a:rPr lang="en-US" altLang="ko-KR" sz="1800" dirty="0" smtClean="0">
                <a:solidFill>
                  <a:schemeClr val="bg1"/>
                </a:solidFill>
              </a:rPr>
              <a:t>)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94511" y="5144548"/>
            <a:ext cx="71322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latinLnBrk="0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BSP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이미지파일 이름변경 및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SD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카드에 저장</a:t>
            </a:r>
            <a:endParaRPr lang="en-US" altLang="ko-KR" sz="1400" b="1" dirty="0" smtClean="0">
              <a:solidFill>
                <a:schemeClr val="bg1"/>
              </a:solidFill>
            </a:endParaRPr>
          </a:p>
          <a:p>
            <a:pPr eaLnBrk="1" latinLnBrk="0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Touch Smart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제품에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SD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카드 장착 및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재부팅</a:t>
            </a:r>
            <a:endParaRPr lang="en-US" altLang="ko-KR" sz="1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23" descr="bgG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21508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36"/>
          <p:cNvSpPr>
            <a:spLocks noGrp="1" noChangeArrowheads="1"/>
          </p:cNvSpPr>
          <p:nvPr>
            <p:ph type="title"/>
          </p:nvPr>
        </p:nvSpPr>
        <p:spPr>
          <a:xfrm>
            <a:off x="1785939" y="428625"/>
            <a:ext cx="6056312" cy="40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ko-KR" altLang="en-US" sz="2800" b="1" dirty="0">
                <a:solidFill>
                  <a:schemeClr val="bg1"/>
                </a:solidFill>
              </a:rPr>
              <a:t>인   사   말</a:t>
            </a:r>
          </a:p>
        </p:txBody>
      </p:sp>
      <p:sp>
        <p:nvSpPr>
          <p:cNvPr id="21511" name="Rectangle 41"/>
          <p:cNvSpPr>
            <a:spLocks noChangeArrowheads="1"/>
          </p:cNvSpPr>
          <p:nvPr/>
        </p:nvSpPr>
        <p:spPr bwMode="auto">
          <a:xfrm>
            <a:off x="2928940" y="5711834"/>
            <a:ext cx="51972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/>
              <a:t>㈜오토베이스 </a:t>
            </a:r>
            <a:endParaRPr lang="en-US" altLang="ko-K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/>
              <a:t>경기도 성남시 중원구 상대원</a:t>
            </a:r>
            <a:r>
              <a:rPr lang="en-US" altLang="ko-KR" sz="1200"/>
              <a:t>1</a:t>
            </a:r>
            <a:r>
              <a:rPr lang="ko-KR" altLang="en-US" sz="1200"/>
              <a:t>동 </a:t>
            </a:r>
            <a:r>
              <a:rPr lang="en-US" altLang="ko-KR" sz="1200"/>
              <a:t>190-1 SKn</a:t>
            </a:r>
            <a:r>
              <a:rPr lang="ko-KR" altLang="en-US" sz="1200"/>
              <a:t>테크노파크 비즈센터 </a:t>
            </a:r>
            <a:r>
              <a:rPr lang="en-US" altLang="ko-KR" sz="1200"/>
              <a:t>1201</a:t>
            </a:r>
            <a:r>
              <a:rPr lang="ko-KR" altLang="en-US" sz="1200"/>
              <a:t>호</a:t>
            </a:r>
            <a:endParaRPr lang="en-US" altLang="ko-KR" sz="12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/>
              <a:t>Tel) (031) 776-0800, Fax) (031)-776-0802</a:t>
            </a:r>
          </a:p>
        </p:txBody>
      </p:sp>
      <p:sp>
        <p:nvSpPr>
          <p:cNvPr id="21512" name="Text Box 1083"/>
          <p:cNvSpPr txBox="1">
            <a:spLocks noChangeArrowheads="1"/>
          </p:cNvSpPr>
          <p:nvPr/>
        </p:nvSpPr>
        <p:spPr bwMode="auto">
          <a:xfrm>
            <a:off x="571506" y="6367466"/>
            <a:ext cx="2592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www.autobase.biz</a:t>
            </a:r>
          </a:p>
        </p:txBody>
      </p:sp>
      <p:pic>
        <p:nvPicPr>
          <p:cNvPr id="21513" name="그림 6" descr="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0" y="5295902"/>
            <a:ext cx="1643063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2214566" y="2786064"/>
            <a:ext cx="4751387" cy="100965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ko-KR" sz="2400" i="1" dirty="0">
                <a:latin typeface="Arial Black" pitchFamily="34" charset="0"/>
                <a:ea typeface="+mj-ea"/>
                <a:cs typeface="+mj-cs"/>
              </a:rPr>
              <a:t>“ </a:t>
            </a:r>
            <a:r>
              <a:rPr lang="ko-KR" altLang="en-US" sz="2400" i="1" dirty="0">
                <a:latin typeface="+mj-lt"/>
                <a:ea typeface="+mj-ea"/>
                <a:cs typeface="+mj-cs"/>
              </a:rPr>
              <a:t>시청하여 주셔서 감사합니다 </a:t>
            </a:r>
            <a:r>
              <a:rPr lang="en-US" altLang="ko-KR" sz="2400" i="1" dirty="0">
                <a:latin typeface="Arial Black" pitchFamily="34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2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3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24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487622" y="2012093"/>
            <a:ext cx="5338410" cy="681231"/>
            <a:chOff x="1655" y="1183"/>
            <a:chExt cx="3266" cy="161"/>
          </a:xfrm>
          <a:gradFill flip="none" rotWithShape="1">
            <a:gsLst>
              <a:gs pos="0">
                <a:srgbClr val="8488C4">
                  <a:alpha val="0"/>
                </a:srgbClr>
              </a:gs>
              <a:gs pos="39000">
                <a:srgbClr val="D4DEFF"/>
              </a:gs>
              <a:gs pos="83000">
                <a:srgbClr val="D4DEFF"/>
              </a:gs>
              <a:gs pos="100000">
                <a:srgbClr val="96AB94">
                  <a:alpha val="0"/>
                </a:srgbClr>
              </a:gs>
            </a:gsLst>
            <a:lin ang="0" scaled="1"/>
            <a:tileRect/>
          </a:gradFill>
        </p:grpSpPr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1655" y="1183"/>
              <a:ext cx="1860" cy="1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/>
              </a:pPr>
              <a:endParaRPr lang="ko-KR" altLang="en-US">
                <a:ea typeface="HY견고딕" pitchFamily="18" charset="-127"/>
              </a:endParaRPr>
            </a:p>
          </p:txBody>
        </p:sp>
        <p:sp>
          <p:nvSpPr>
            <p:cNvPr id="11" name="Rectangle 39"/>
            <p:cNvSpPr>
              <a:spLocks noChangeArrowheads="1"/>
            </p:cNvSpPr>
            <p:nvPr/>
          </p:nvSpPr>
          <p:spPr bwMode="auto">
            <a:xfrm>
              <a:off x="3491" y="1183"/>
              <a:ext cx="1430" cy="16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Char char="l"/>
                <a:defRPr/>
              </a:pPr>
              <a:endParaRPr lang="ko-KR" altLang="en-US">
                <a:ea typeface="HY견고딕" pitchFamily="18" charset="-127"/>
              </a:endParaRPr>
            </a:p>
          </p:txBody>
        </p:sp>
      </p:grp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179644" y="2078047"/>
            <a:ext cx="462439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30000"/>
              </a:spcBef>
              <a:buClr>
                <a:schemeClr val="bg1"/>
              </a:buClr>
            </a:pPr>
            <a:r>
              <a:rPr lang="en-US" altLang="ko-KR" sz="2200" b="1" dirty="0" smtClean="0">
                <a:solidFill>
                  <a:schemeClr val="accent1">
                    <a:lumMod val="75000"/>
                  </a:schemeClr>
                </a:solidFill>
              </a:rPr>
              <a:t>Touch Smart </a:t>
            </a:r>
            <a:r>
              <a:rPr lang="ko-KR" altLang="en-US" sz="2200" b="1" dirty="0" smtClean="0">
                <a:solidFill>
                  <a:schemeClr val="accent1">
                    <a:lumMod val="75000"/>
                  </a:schemeClr>
                </a:solidFill>
              </a:rPr>
              <a:t>초기화 방법</a:t>
            </a:r>
            <a: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ko-KR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ko-KR" altLang="en-US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ko-KR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Clr>
                <a:schemeClr val="bg1"/>
              </a:buClr>
            </a:pPr>
            <a:endParaRPr lang="ko-KR" alt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29" name="TextBox 29"/>
          <p:cNvSpPr txBox="1">
            <a:spLocks noChangeArrowheads="1"/>
          </p:cNvSpPr>
          <p:nvPr/>
        </p:nvSpPr>
        <p:spPr bwMode="auto">
          <a:xfrm>
            <a:off x="2268538" y="3357570"/>
            <a:ext cx="490661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marL="0" lvl="1">
              <a:spcBef>
                <a:spcPct val="0"/>
              </a:spcBef>
              <a:buFontTx/>
              <a:buChar char="-"/>
            </a:pPr>
            <a:r>
              <a:rPr lang="ko-KR" altLang="en-US" sz="1600" b="1" dirty="0">
                <a:solidFill>
                  <a:srgbClr val="F2F2F2"/>
                </a:solidFill>
              </a:rPr>
              <a:t> </a:t>
            </a:r>
            <a:r>
              <a:rPr lang="en-US" altLang="ko-KR" sz="1600" b="1" dirty="0" smtClean="0">
                <a:solidFill>
                  <a:srgbClr val="F2F2F2"/>
                </a:solidFill>
              </a:rPr>
              <a:t>BSP</a:t>
            </a:r>
            <a:r>
              <a:rPr lang="ko-KR" altLang="en-US" sz="1600" b="1" dirty="0" smtClean="0">
                <a:solidFill>
                  <a:srgbClr val="F2F2F2"/>
                </a:solidFill>
              </a:rPr>
              <a:t>의 개념과 구성</a:t>
            </a: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r>
              <a:rPr lang="en-US" altLang="ko-KR" sz="1600" b="1" dirty="0">
                <a:solidFill>
                  <a:srgbClr val="F2F2F2"/>
                </a:solidFill>
              </a:rPr>
              <a:t> </a:t>
            </a:r>
            <a:r>
              <a:rPr lang="en-US" altLang="ko-KR" sz="1600" b="1" dirty="0" smtClean="0">
                <a:solidFill>
                  <a:srgbClr val="F2F2F2"/>
                </a:solidFill>
              </a:rPr>
              <a:t>Touch Smart </a:t>
            </a:r>
            <a:r>
              <a:rPr lang="ko-KR" altLang="en-US" sz="1600" b="1" dirty="0" smtClean="0">
                <a:solidFill>
                  <a:srgbClr val="F2F2F2"/>
                </a:solidFill>
              </a:rPr>
              <a:t>초기화 전 </a:t>
            </a:r>
            <a:r>
              <a:rPr lang="ko-KR" altLang="en-US" sz="1600" b="1" dirty="0">
                <a:solidFill>
                  <a:srgbClr val="F2F2F2"/>
                </a:solidFill>
              </a:rPr>
              <a:t>준비 사항</a:t>
            </a: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r>
              <a:rPr lang="ko-KR" altLang="en-US" sz="1600" b="1" dirty="0" smtClean="0">
                <a:solidFill>
                  <a:srgbClr val="F2F2F2"/>
                </a:solidFill>
              </a:rPr>
              <a:t> </a:t>
            </a:r>
            <a:r>
              <a:rPr lang="en-US" altLang="ko-KR" sz="1600" b="1" dirty="0">
                <a:solidFill>
                  <a:srgbClr val="F2F2F2"/>
                </a:solidFill>
              </a:rPr>
              <a:t>Touch Smart </a:t>
            </a:r>
            <a:r>
              <a:rPr lang="ko-KR" altLang="en-US" sz="1600" b="1" dirty="0">
                <a:solidFill>
                  <a:srgbClr val="F2F2F2"/>
                </a:solidFill>
              </a:rPr>
              <a:t>초기화 </a:t>
            </a:r>
            <a:r>
              <a:rPr lang="ko-KR" altLang="en-US" sz="1600" b="1" dirty="0" smtClean="0">
                <a:solidFill>
                  <a:srgbClr val="F2F2F2"/>
                </a:solidFill>
              </a:rPr>
              <a:t>방법</a:t>
            </a:r>
            <a:r>
              <a:rPr lang="en-US" altLang="ko-KR" sz="1600" b="1" dirty="0" smtClean="0">
                <a:solidFill>
                  <a:srgbClr val="F2F2F2"/>
                </a:solidFill>
              </a:rPr>
              <a:t>(FWDN)</a:t>
            </a: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r>
              <a:rPr lang="en-US" altLang="ko-KR" sz="1600" b="1" dirty="0">
                <a:solidFill>
                  <a:srgbClr val="F2F2F2"/>
                </a:solidFill>
              </a:rPr>
              <a:t> Touch Smart </a:t>
            </a:r>
            <a:r>
              <a:rPr lang="ko-KR" altLang="en-US" sz="1600" b="1" dirty="0">
                <a:solidFill>
                  <a:srgbClr val="F2F2F2"/>
                </a:solidFill>
              </a:rPr>
              <a:t>초기화 </a:t>
            </a:r>
            <a:r>
              <a:rPr lang="ko-KR" altLang="en-US" sz="1600" b="1" dirty="0" smtClean="0">
                <a:solidFill>
                  <a:srgbClr val="F2F2F2"/>
                </a:solidFill>
              </a:rPr>
              <a:t>방법</a:t>
            </a:r>
            <a:r>
              <a:rPr lang="en-US" altLang="ko-KR" sz="1600" b="1" dirty="0" smtClean="0">
                <a:solidFill>
                  <a:srgbClr val="F2F2F2"/>
                </a:solidFill>
              </a:rPr>
              <a:t>(SD</a:t>
            </a:r>
            <a:r>
              <a:rPr lang="ko-KR" altLang="en-US" sz="1600" b="1" dirty="0" smtClean="0">
                <a:solidFill>
                  <a:srgbClr val="F2F2F2"/>
                </a:solidFill>
              </a:rPr>
              <a:t>카드</a:t>
            </a:r>
            <a:r>
              <a:rPr lang="en-US" altLang="ko-KR" sz="1600" b="1" dirty="0" smtClean="0">
                <a:solidFill>
                  <a:srgbClr val="F2F2F2"/>
                </a:solidFill>
              </a:rPr>
              <a:t>)</a:t>
            </a: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FontTx/>
              <a:buChar char="-"/>
            </a:pPr>
            <a:endParaRPr lang="en-US" altLang="ko-KR" sz="1600" b="1" dirty="0">
              <a:solidFill>
                <a:srgbClr val="F2F2F2"/>
              </a:solidFill>
            </a:endParaRPr>
          </a:p>
          <a:p>
            <a:pPr marL="0" lvl="1">
              <a:spcBef>
                <a:spcPct val="0"/>
              </a:spcBef>
              <a:buNone/>
            </a:pPr>
            <a:endParaRPr lang="en-US" altLang="ko-KR" sz="1600" b="1" dirty="0">
              <a:solidFill>
                <a:srgbClr val="F2F2F2"/>
              </a:solidFill>
            </a:endParaRPr>
          </a:p>
        </p:txBody>
      </p:sp>
      <p:sp>
        <p:nvSpPr>
          <p:cNvPr id="5130" name="Rectangle 36"/>
          <p:cNvSpPr>
            <a:spLocks noChangeArrowheads="1"/>
          </p:cNvSpPr>
          <p:nvPr/>
        </p:nvSpPr>
        <p:spPr bwMode="auto">
          <a:xfrm>
            <a:off x="1836747" y="428625"/>
            <a:ext cx="49672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80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6004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971557" y="1839049"/>
            <a:ext cx="3786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BSP</a:t>
            </a:r>
            <a:r>
              <a:rPr lang="ko-KR" altLang="en-US" sz="1800" dirty="0" smtClean="0">
                <a:solidFill>
                  <a:schemeClr val="bg1"/>
                </a:solidFill>
              </a:rPr>
              <a:t>란</a:t>
            </a:r>
            <a:r>
              <a:rPr lang="en-US" altLang="ko-KR" sz="18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1196981" y="2198397"/>
            <a:ext cx="7048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BSP(Board Support Package)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란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Board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를 사용할 수 있도록 하기 위한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Software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묶음이다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조금 더 자세히 설명하자면 운영체제를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로드하기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위한 최소한의 장치를 지원하고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하드웨어 보드의 모든 장치를 위한 드라이버를 말한다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.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rgbClr val="F2F2F2"/>
                </a:solidFill>
              </a:rPr>
              <a:t>BSP</a:t>
            </a:r>
            <a:r>
              <a:rPr lang="ko-KR" altLang="en-US" sz="2400" b="1" dirty="0">
                <a:solidFill>
                  <a:srgbClr val="F2F2F2"/>
                </a:solidFill>
              </a:rPr>
              <a:t>의 개념과 </a:t>
            </a:r>
            <a:r>
              <a:rPr lang="ko-KR" altLang="en-US" sz="2400" b="1" dirty="0" smtClean="0">
                <a:solidFill>
                  <a:srgbClr val="F2F2F2"/>
                </a:solidFill>
              </a:rPr>
              <a:t>구성</a:t>
            </a:r>
            <a:endParaRPr lang="en-US" altLang="ko-KR" sz="2400" b="1" dirty="0">
              <a:solidFill>
                <a:srgbClr val="F2F2F2"/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985772" y="3050662"/>
            <a:ext cx="57340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BSP </a:t>
            </a:r>
            <a:r>
              <a:rPr lang="ko-KR" altLang="en-US" sz="1800" dirty="0" smtClean="0">
                <a:solidFill>
                  <a:schemeClr val="bg1"/>
                </a:solidFill>
              </a:rPr>
              <a:t>구성</a:t>
            </a:r>
            <a:endParaRPr lang="en-US" altLang="ko-KR" sz="1800" dirty="0" smtClean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196981" y="3462963"/>
            <a:ext cx="70485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1. Bootloader :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시스템의 하드웨어를 초기화하고 운영체제의 이미지를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RAM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에 올려주는 역할을 하는 시스템 프로그램으로 하드웨어 의존성이 강하다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2. OAL(OEM Adaption Layer) : HAL(Hardware Abstraction Layer)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아래에 위치하며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하드웨어 초기화 및 관리를 지원한다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3. Device Driver :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특정 하드웨어나 장치를 제어하기 위한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커널의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일부분으로 동작하는 프로그램으로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각각 장치 드라이버가 프로그램 되어 </a:t>
            </a:r>
            <a:r>
              <a:rPr lang="ko-KR" altLang="en-US" sz="1400" b="1" dirty="0" err="1" smtClean="0">
                <a:solidFill>
                  <a:schemeClr val="bg1"/>
                </a:solidFill>
              </a:rPr>
              <a:t>커널에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 통합되어 실행된다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.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0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2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2" name="그림 5" descr="silv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4"/>
            <a:ext cx="9144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28"/>
          <p:cNvSpPr>
            <a:spLocks noChangeArrowheads="1"/>
          </p:cNvSpPr>
          <p:nvPr/>
        </p:nvSpPr>
        <p:spPr bwMode="auto">
          <a:xfrm>
            <a:off x="985772" y="1928998"/>
            <a:ext cx="57340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eaLnBrk="1" latinLnBrk="0" hangingPunct="1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초기화 전 준비 사항</a:t>
            </a:r>
            <a:endParaRPr lang="en-US" altLang="ko-KR" sz="1800" dirty="0" smtClean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초기화 전 준비사항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pic>
        <p:nvPicPr>
          <p:cNvPr id="7179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58" y="3570641"/>
            <a:ext cx="2468563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그림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641" y="3579843"/>
            <a:ext cx="1612900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그림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61" y="3570638"/>
            <a:ext cx="1717675" cy="173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 Box 7"/>
          <p:cNvSpPr txBox="1">
            <a:spLocks noChangeArrowheads="1"/>
          </p:cNvSpPr>
          <p:nvPr/>
        </p:nvSpPr>
        <p:spPr bwMode="auto">
          <a:xfrm>
            <a:off x="1196981" y="2245965"/>
            <a:ext cx="70485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</a:rPr>
              <a:t>시스템 운영체제 확인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dirty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FWDN</a:t>
            </a:r>
            <a:r>
              <a:rPr lang="ko-KR" altLang="en-US" sz="1400" dirty="0" smtClean="0">
                <a:solidFill>
                  <a:schemeClr val="bg1"/>
                </a:solidFill>
              </a:rPr>
              <a:t>프로그램 다운로드 및 설치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dirty="0" smtClean="0">
                <a:solidFill>
                  <a:schemeClr val="bg1"/>
                </a:solidFill>
              </a:rPr>
              <a:t> BSP</a:t>
            </a:r>
            <a:r>
              <a:rPr lang="ko-KR" altLang="en-US" sz="1400" dirty="0" smtClean="0">
                <a:solidFill>
                  <a:schemeClr val="bg1"/>
                </a:solidFill>
              </a:rPr>
              <a:t>이미지 파일 다운로드</a:t>
            </a:r>
            <a:endParaRPr lang="en-US" altLang="ko-KR" sz="1400" dirty="0" smtClean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dirty="0" smtClean="0">
                <a:solidFill>
                  <a:schemeClr val="bg1"/>
                </a:solidFill>
              </a:rPr>
              <a:t>Touch Smart </a:t>
            </a:r>
            <a:r>
              <a:rPr lang="ko-KR" altLang="en-US" sz="1400" dirty="0" smtClean="0">
                <a:solidFill>
                  <a:schemeClr val="bg1"/>
                </a:solidFill>
              </a:rPr>
              <a:t>전원 </a:t>
            </a:r>
            <a:r>
              <a:rPr lang="en-US" altLang="ko-KR" sz="1400" dirty="0" smtClean="0">
                <a:solidFill>
                  <a:schemeClr val="bg1"/>
                </a:solidFill>
              </a:rPr>
              <a:t>ON, USB </a:t>
            </a:r>
            <a:r>
              <a:rPr lang="ko-KR" altLang="en-US" sz="1400" dirty="0" smtClean="0">
                <a:solidFill>
                  <a:schemeClr val="bg1"/>
                </a:solidFill>
              </a:rPr>
              <a:t>케이블을 통한 </a:t>
            </a:r>
            <a:r>
              <a:rPr lang="en-US" altLang="ko-KR" sz="1400" dirty="0" smtClean="0">
                <a:solidFill>
                  <a:schemeClr val="bg1"/>
                </a:solidFill>
              </a:rPr>
              <a:t>PC</a:t>
            </a:r>
            <a:r>
              <a:rPr lang="ko-KR" altLang="en-US" sz="1400" dirty="0" smtClean="0">
                <a:solidFill>
                  <a:schemeClr val="bg1"/>
                </a:solidFill>
              </a:rPr>
              <a:t>와의 연결 </a:t>
            </a:r>
            <a:endParaRPr lang="en-US" altLang="ko-KR" sz="1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dirty="0" smtClean="0">
                <a:solidFill>
                  <a:schemeClr val="bg1"/>
                </a:solidFill>
              </a:rPr>
              <a:t> SD</a:t>
            </a:r>
            <a:r>
              <a:rPr lang="ko-KR" altLang="en-US" sz="1400" dirty="0" smtClean="0">
                <a:solidFill>
                  <a:schemeClr val="bg1"/>
                </a:solidFill>
              </a:rPr>
              <a:t>카드</a:t>
            </a:r>
            <a:r>
              <a:rPr lang="en-US" altLang="ko-KR" sz="1400" dirty="0" smtClean="0">
                <a:solidFill>
                  <a:schemeClr val="bg1"/>
                </a:solidFill>
              </a:rPr>
              <a:t>, SD</a:t>
            </a:r>
            <a:r>
              <a:rPr lang="ko-KR" altLang="en-US" sz="1400" dirty="0" smtClean="0">
                <a:solidFill>
                  <a:schemeClr val="bg1"/>
                </a:solidFill>
              </a:rPr>
              <a:t>카드 리더기</a:t>
            </a: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ko-KR" sz="1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n-US" altLang="ko-KR" sz="1400" dirty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4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940321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ko-KR" altLang="en-US" sz="1800" dirty="0" smtClean="0">
                <a:solidFill>
                  <a:schemeClr val="bg1"/>
                </a:solidFill>
              </a:rPr>
              <a:t>시스템 운영 체제 확인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전 준비사항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66845" y="2404812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내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PC -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속성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public.DESKTOP-VSREUFQ\Desktop\BSP이미지복구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38" y="2828544"/>
            <a:ext cx="5373323" cy="30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940321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FWDN / BSP Image File </a:t>
            </a:r>
            <a:r>
              <a:rPr lang="ko-KR" altLang="en-US" sz="1800" dirty="0" smtClean="0">
                <a:solidFill>
                  <a:schemeClr val="bg1"/>
                </a:solidFill>
              </a:rPr>
              <a:t>다운로드 및 설치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전 준비사항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66845" y="2404812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hlinkClick r:id="rId6"/>
              </a:rPr>
              <a:t>www.autobase.biz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홈페이지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- 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다운로드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– Touch Smart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자료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ublic.DESKTOP-VSREUFQ\Desktop\BSP이미지복구\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886520"/>
            <a:ext cx="8108949" cy="27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2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940321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>
                <a:solidFill>
                  <a:schemeClr val="bg1"/>
                </a:solidFill>
              </a:rPr>
              <a:t>FWDN / BSP Image File </a:t>
            </a:r>
            <a:r>
              <a:rPr lang="ko-KR" altLang="en-US" sz="1800" dirty="0">
                <a:solidFill>
                  <a:schemeClr val="bg1"/>
                </a:solidFill>
              </a:rPr>
              <a:t>다운로드 및 설치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전 준비사항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66845" y="2404812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en-US" altLang="ko-KR" sz="1400" b="1" dirty="0" smtClean="0">
                <a:solidFill>
                  <a:schemeClr val="bg1"/>
                </a:solidFill>
                <a:hlinkClick r:id="rId6"/>
              </a:rPr>
              <a:t>www.autobase.biz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홈페이지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- 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다운로드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– Touch Smart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자료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public.DESKTOP-VSREUFQ\Desktop\BSP이미지복구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04" y="2907245"/>
            <a:ext cx="50006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ublic.DESKTOP-VSREUFQ\Desktop\BSP이미지복구\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95" y="2785540"/>
            <a:ext cx="2152411" cy="3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940321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>
                <a:solidFill>
                  <a:schemeClr val="bg1"/>
                </a:solidFill>
              </a:rPr>
              <a:t>FWDN / BSP Image File </a:t>
            </a:r>
            <a:r>
              <a:rPr lang="ko-KR" altLang="en-US" sz="1800" dirty="0">
                <a:solidFill>
                  <a:schemeClr val="bg1"/>
                </a:solidFill>
              </a:rPr>
              <a:t>다운로드 및 설치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전 준비사항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public.DESKTOP-VSREUFQ\Desktop\BSP이미지복구\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6" y="3069869"/>
            <a:ext cx="3618920" cy="23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ublic.DESKTOP-VSREUFQ\Desktop\BSP이미지복구\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04" y="3069868"/>
            <a:ext cx="4562477" cy="23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366845" y="2404812"/>
            <a:ext cx="7048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시스템 운영 체제에 맞게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FWDN</a:t>
            </a:r>
            <a:r>
              <a:rPr lang="ko-KR" altLang="en-US" sz="1400" b="1" dirty="0">
                <a:solidFill>
                  <a:schemeClr val="bg1"/>
                </a:solidFill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프로그램 설치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21" descr="bgDark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"/>
            <a:ext cx="9144000" cy="1071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7173" name="그림 6" descr="Autob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428634"/>
            <a:ext cx="7143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그림 7" descr="autobase10_W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5857876"/>
            <a:ext cx="2844800" cy="71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8"/>
          <p:cNvSpPr>
            <a:spLocks noChangeArrowheads="1"/>
          </p:cNvSpPr>
          <p:nvPr/>
        </p:nvSpPr>
        <p:spPr bwMode="auto">
          <a:xfrm>
            <a:off x="1061862" y="1720865"/>
            <a:ext cx="64404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342900" indent="-34290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bg1"/>
                </a:solidFill>
              </a:rPr>
              <a:t>FWDN</a:t>
            </a:r>
            <a:r>
              <a:rPr lang="ko-KR" altLang="en-US" sz="1800" dirty="0" smtClean="0">
                <a:solidFill>
                  <a:schemeClr val="bg1"/>
                </a:solidFill>
              </a:rPr>
              <a:t>프로그</a:t>
            </a:r>
            <a:r>
              <a:rPr lang="ko-KR" altLang="en-US" sz="1800" dirty="0">
                <a:solidFill>
                  <a:schemeClr val="bg1"/>
                </a:solidFill>
              </a:rPr>
              <a:t>램</a:t>
            </a:r>
            <a:r>
              <a:rPr lang="ko-KR" altLang="en-US" sz="1800" dirty="0" smtClean="0">
                <a:solidFill>
                  <a:schemeClr val="bg1"/>
                </a:solidFill>
              </a:rPr>
              <a:t>을 이용한</a:t>
            </a:r>
            <a:r>
              <a:rPr lang="en-US" altLang="ko-KR" sz="1800" dirty="0" smtClean="0">
                <a:solidFill>
                  <a:schemeClr val="bg1"/>
                </a:solidFill>
              </a:rPr>
              <a:t> Touch Smart </a:t>
            </a:r>
            <a:r>
              <a:rPr lang="ko-KR" altLang="en-US" sz="1800" dirty="0" smtClean="0">
                <a:solidFill>
                  <a:schemeClr val="bg1"/>
                </a:solidFill>
              </a:rPr>
              <a:t>초기</a:t>
            </a:r>
            <a:r>
              <a:rPr lang="ko-KR" altLang="en-US" sz="1800" dirty="0">
                <a:solidFill>
                  <a:schemeClr val="bg1"/>
                </a:solidFill>
              </a:rPr>
              <a:t>화</a:t>
            </a:r>
            <a:endParaRPr lang="en-US" altLang="ko-KR" sz="1800" dirty="0">
              <a:solidFill>
                <a:schemeClr val="bg1"/>
              </a:solidFill>
            </a:endParaRPr>
          </a:p>
        </p:txBody>
      </p:sp>
      <p:sp>
        <p:nvSpPr>
          <p:cNvPr id="7178" name="Rectangle 36"/>
          <p:cNvSpPr>
            <a:spLocks noChangeArrowheads="1"/>
          </p:cNvSpPr>
          <p:nvPr/>
        </p:nvSpPr>
        <p:spPr bwMode="auto">
          <a:xfrm>
            <a:off x="1366838" y="428625"/>
            <a:ext cx="704850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lvl="1" latinLnBrk="0">
              <a:buClr>
                <a:schemeClr val="bg1"/>
              </a:buClr>
              <a:buSzPct val="80000"/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chemeClr val="bg1"/>
                </a:solidFill>
              </a:rPr>
              <a:t>Touch Smart </a:t>
            </a:r>
            <a:r>
              <a:rPr lang="ko-KR" altLang="en-US" sz="2400" b="1" dirty="0">
                <a:solidFill>
                  <a:schemeClr val="bg1"/>
                </a:solidFill>
              </a:rPr>
              <a:t>초기화 전 준비사항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public.DESKTOP-VSREUFQ\Desktop\BSP이미지복구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60" y="2783564"/>
            <a:ext cx="6538066" cy="30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66845" y="2136588"/>
            <a:ext cx="7048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1400" b="1" dirty="0">
                <a:solidFill>
                  <a:schemeClr val="bg1"/>
                </a:solidFill>
              </a:rPr>
              <a:t> Touch Smart</a:t>
            </a:r>
            <a:r>
              <a:rPr lang="ko-KR" altLang="en-US" sz="1400" b="1" dirty="0">
                <a:solidFill>
                  <a:schemeClr val="bg1"/>
                </a:solidFill>
              </a:rPr>
              <a:t>와 </a:t>
            </a:r>
            <a:r>
              <a:rPr lang="en-US" altLang="ko-KR" sz="1400" b="1" dirty="0">
                <a:solidFill>
                  <a:schemeClr val="bg1"/>
                </a:solidFill>
              </a:rPr>
              <a:t>PC </a:t>
            </a:r>
            <a:r>
              <a:rPr lang="ko-KR" altLang="en-US" sz="1400" b="1" dirty="0">
                <a:solidFill>
                  <a:schemeClr val="bg1"/>
                </a:solidFill>
              </a:rPr>
              <a:t>연결</a:t>
            </a:r>
            <a:r>
              <a:rPr lang="en-US" altLang="ko-KR" sz="1400" b="1" dirty="0">
                <a:solidFill>
                  <a:schemeClr val="bg1"/>
                </a:solidFill>
              </a:rPr>
              <a:t>(USB </a:t>
            </a:r>
            <a:r>
              <a:rPr lang="ko-KR" altLang="en-US" sz="1400" b="1" dirty="0">
                <a:solidFill>
                  <a:schemeClr val="bg1"/>
                </a:solidFill>
              </a:rPr>
              <a:t>케이블을 통한 </a:t>
            </a:r>
            <a:r>
              <a:rPr lang="en-US" altLang="ko-KR" sz="1400" b="1" dirty="0">
                <a:solidFill>
                  <a:schemeClr val="bg1"/>
                </a:solidFill>
              </a:rPr>
              <a:t>PC</a:t>
            </a:r>
            <a:r>
              <a:rPr lang="ko-KR" altLang="en-US" sz="1400" b="1" dirty="0">
                <a:solidFill>
                  <a:schemeClr val="bg1"/>
                </a:solidFill>
              </a:rPr>
              <a:t>와의 연결 </a:t>
            </a:r>
            <a:r>
              <a:rPr lang="en-US" altLang="ko-KR" sz="1400" b="1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ko-KR" sz="1400" b="1" dirty="0" smtClean="0">
                <a:solidFill>
                  <a:schemeClr val="bg1"/>
                </a:solidFill>
              </a:rPr>
              <a:t> FWDN </a:t>
            </a:r>
            <a:r>
              <a:rPr lang="ko-KR" altLang="en-US" sz="1400" b="1" dirty="0" smtClean="0">
                <a:solidFill>
                  <a:schemeClr val="bg1"/>
                </a:solidFill>
              </a:rPr>
              <a:t>프로그램 실행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7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</TotalTime>
  <Words>630</Words>
  <Application>Microsoft Office PowerPoint</Application>
  <PresentationFormat>화면 슬라이드 쇼(4:3)</PresentationFormat>
  <Paragraphs>100</Paragraphs>
  <Slides>17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요        약</vt:lpstr>
      <vt:lpstr>인   사   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57</cp:revision>
  <dcterms:created xsi:type="dcterms:W3CDTF">2016-11-29T23:33:05Z</dcterms:created>
  <dcterms:modified xsi:type="dcterms:W3CDTF">2018-08-07T06:27:21Z</dcterms:modified>
</cp:coreProperties>
</file>